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64" r:id="rId6"/>
    <p:sldId id="277" r:id="rId7"/>
    <p:sldId id="257" r:id="rId8"/>
    <p:sldId id="259" r:id="rId9"/>
    <p:sldId id="270" r:id="rId10"/>
    <p:sldId id="278" r:id="rId11"/>
    <p:sldId id="267" r:id="rId12"/>
    <p:sldId id="272" r:id="rId13"/>
    <p:sldId id="276" r:id="rId14"/>
    <p:sldId id="268" r:id="rId15"/>
    <p:sldId id="275" r:id="rId16"/>
    <p:sldId id="269" r:id="rId17"/>
    <p:sldId id="271" r:id="rId18"/>
    <p:sldId id="258" r:id="rId19"/>
    <p:sldId id="263" r:id="rId20"/>
    <p:sldId id="26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1E4"/>
    <a:srgbClr val="B8D3E8"/>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D6D4C-1CE7-430C-8AB2-29FA23D6AA30}" v="2718" dt="2019-03-27T15:43:14.061"/>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91" autoAdjust="0"/>
  </p:normalViewPr>
  <p:slideViewPr>
    <p:cSldViewPr snapToGrid="0" showGuides="1">
      <p:cViewPr varScale="1">
        <p:scale>
          <a:sx n="58" d="100"/>
          <a:sy n="58" d="100"/>
        </p:scale>
        <p:origin x="96" y="1152"/>
      </p:cViewPr>
      <p:guideLst>
        <p:guide pos="3840"/>
        <p:guide orient="horz" pos="2160"/>
      </p:guideLst>
    </p:cSldViewPr>
  </p:slideViewPr>
  <p:notesTextViewPr>
    <p:cViewPr>
      <p:scale>
        <a:sx n="1" d="1"/>
        <a:sy n="1" d="1"/>
      </p:scale>
      <p:origin x="0" y="0"/>
    </p:cViewPr>
  </p:notesTextViewPr>
  <p:notesViewPr>
    <p:cSldViewPr snapToGrid="0" showGuides="1">
      <p:cViewPr varScale="1">
        <p:scale>
          <a:sx n="99" d="100"/>
          <a:sy n="99" d="100"/>
        </p:scale>
        <p:origin x="441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9FB0DB-6E14-4D38-930B-E188F6E13C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F6DB5971-2675-487B-9E88-02DB3F19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88B8F3-31C2-4698-B74C-D5D76CFD8ACD}" type="datetimeFigureOut">
              <a:rPr lang="ru-RU" smtClean="0"/>
              <a:t>27.03.2019</a:t>
            </a:fld>
            <a:endParaRPr lang="ru-RU" dirty="0"/>
          </a:p>
        </p:txBody>
      </p:sp>
      <p:sp>
        <p:nvSpPr>
          <p:cNvPr id="4" name="Footer Placeholder 3">
            <a:extLst>
              <a:ext uri="{FF2B5EF4-FFF2-40B4-BE49-F238E27FC236}">
                <a16:creationId xmlns:a16="http://schemas.microsoft.com/office/drawing/2014/main" id="{D98F2125-3128-41A1-8437-EB29536F4D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4663736B-7E4B-4A53-8310-E0970E67F8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B18F8-B739-4178-8D2D-879F4A27DC29}" type="slidenum">
              <a:rPr lang="ru-RU" smtClean="0"/>
              <a:t>‹#›</a:t>
            </a:fld>
            <a:endParaRPr lang="ru-RU" dirty="0"/>
          </a:p>
        </p:txBody>
      </p:sp>
    </p:spTree>
    <p:extLst>
      <p:ext uri="{BB962C8B-B14F-4D97-AF65-F5344CB8AC3E}">
        <p14:creationId xmlns:p14="http://schemas.microsoft.com/office/powerpoint/2010/main" val="249290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27.03.2019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3033191" y="0"/>
            <a:ext cx="9155634"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770021" y="3773554"/>
            <a:ext cx="10090287" cy="1101897"/>
          </a:xfrm>
        </p:spPr>
        <p:txBody>
          <a:bodyPr>
            <a:noAutofit/>
          </a:bodyPr>
          <a:lstStyle>
            <a:lvl1pPr marL="0" indent="0" algn="l">
              <a:buNone/>
              <a:defRPr sz="3500"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770021" y="5451784"/>
            <a:ext cx="4367531" cy="324417"/>
          </a:xfrm>
        </p:spPr>
        <p:txBody>
          <a:bodyPr>
            <a:noAutofit/>
          </a:bodyPr>
          <a:lstStyle>
            <a:lvl1pPr marL="0" indent="0" algn="l">
              <a:buNone/>
              <a:defRPr sz="2200" b="1"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770021" y="5105536"/>
            <a:ext cx="4367531" cy="324417"/>
          </a:xfrm>
        </p:spPr>
        <p:txBody>
          <a:bodyPr>
            <a:noAutofit/>
          </a:bodyPr>
          <a:lstStyle>
            <a:lvl1pPr marL="0" indent="0" algn="l">
              <a:buNone/>
              <a:defRPr sz="22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Tree>
    <p:extLst>
      <p:ext uri="{BB962C8B-B14F-4D97-AF65-F5344CB8AC3E}">
        <p14:creationId xmlns:p14="http://schemas.microsoft.com/office/powerpoint/2010/main" val="3768363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8BA6D96-EFE3-4743-8FB5-544E9692D111}"/>
              </a:ext>
            </a:extLst>
          </p:cNvPr>
          <p:cNvSpPr>
            <a:spLocks noGrp="1"/>
          </p:cNvSpPr>
          <p:nvPr>
            <p:ph type="pic" sz="quarter" idx="26"/>
          </p:nvPr>
        </p:nvSpPr>
        <p:spPr>
          <a:xfrm>
            <a:off x="2" y="0"/>
            <a:ext cx="9155429" cy="6858000"/>
          </a:xfrm>
          <a:custGeom>
            <a:avLst/>
            <a:gdLst>
              <a:gd name="connsiteX0" fmla="*/ 5490209 w 9155429"/>
              <a:gd name="connsiteY0" fmla="*/ 3511550 h 6858000"/>
              <a:gd name="connsiteX1" fmla="*/ 6979919 w 9155429"/>
              <a:gd name="connsiteY1" fmla="*/ 3511550 h 6858000"/>
              <a:gd name="connsiteX2" fmla="*/ 5541009 w 9155429"/>
              <a:gd name="connsiteY2" fmla="*/ 6858000 h 6858000"/>
              <a:gd name="connsiteX3" fmla="*/ 4050029 w 9155429"/>
              <a:gd name="connsiteY3" fmla="*/ 6858000 h 6858000"/>
              <a:gd name="connsiteX4" fmla="*/ 0 w 9155429"/>
              <a:gd name="connsiteY4" fmla="*/ 3511550 h 6858000"/>
              <a:gd name="connsiteX5" fmla="*/ 2444750 w 9155429"/>
              <a:gd name="connsiteY5" fmla="*/ 3511550 h 6858000"/>
              <a:gd name="connsiteX6" fmla="*/ 1004570 w 9155429"/>
              <a:gd name="connsiteY6" fmla="*/ 6858000 h 6858000"/>
              <a:gd name="connsiteX7" fmla="*/ 0 w 9155429"/>
              <a:gd name="connsiteY7" fmla="*/ 6858000 h 6858000"/>
              <a:gd name="connsiteX8" fmla="*/ 7001509 w 9155429"/>
              <a:gd name="connsiteY8" fmla="*/ 1 h 6858000"/>
              <a:gd name="connsiteX9" fmla="*/ 8491219 w 9155429"/>
              <a:gd name="connsiteY9" fmla="*/ 1 h 6858000"/>
              <a:gd name="connsiteX10" fmla="*/ 7051039 w 9155429"/>
              <a:gd name="connsiteY10" fmla="*/ 3346450 h 6858000"/>
              <a:gd name="connsiteX11" fmla="*/ 5561329 w 9155429"/>
              <a:gd name="connsiteY11" fmla="*/ 3346450 h 6858000"/>
              <a:gd name="connsiteX12" fmla="*/ 8722359 w 9155429"/>
              <a:gd name="connsiteY12" fmla="*/ 0 h 6858000"/>
              <a:gd name="connsiteX13" fmla="*/ 9155429 w 9155429"/>
              <a:gd name="connsiteY13" fmla="*/ 0 h 6858000"/>
              <a:gd name="connsiteX14" fmla="*/ 6203949 w 9155429"/>
              <a:gd name="connsiteY14" fmla="*/ 6858000 h 6858000"/>
              <a:gd name="connsiteX15" fmla="*/ 5772149 w 9155429"/>
              <a:gd name="connsiteY15" fmla="*/ 6858000 h 6858000"/>
              <a:gd name="connsiteX16" fmla="*/ 4190999 w 9155429"/>
              <a:gd name="connsiteY16" fmla="*/ 0 h 6858000"/>
              <a:gd name="connsiteX17" fmla="*/ 6753859 w 9155429"/>
              <a:gd name="connsiteY17" fmla="*/ 0 h 6858000"/>
              <a:gd name="connsiteX18" fmla="*/ 3802379 w 9155429"/>
              <a:gd name="connsiteY18" fmla="*/ 6858000 h 6858000"/>
              <a:gd name="connsiteX19" fmla="*/ 1239520 w 9155429"/>
              <a:gd name="connsiteY19" fmla="*/ 6858000 h 6858000"/>
              <a:gd name="connsiteX20" fmla="*/ 0 w 9155429"/>
              <a:gd name="connsiteY20" fmla="*/ 0 h 6858000"/>
              <a:gd name="connsiteX21" fmla="*/ 3956050 w 9155429"/>
              <a:gd name="connsiteY21" fmla="*/ 0 h 6858000"/>
              <a:gd name="connsiteX22" fmla="*/ 2515869 w 9155429"/>
              <a:gd name="connsiteY22" fmla="*/ 3346450 h 6858000"/>
              <a:gd name="connsiteX23" fmla="*/ 0 w 9155429"/>
              <a:gd name="connsiteY23" fmla="*/ 33464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429" h="6858000">
                <a:moveTo>
                  <a:pt x="5490209" y="3511550"/>
                </a:moveTo>
                <a:lnTo>
                  <a:pt x="6979919" y="3511550"/>
                </a:lnTo>
                <a:lnTo>
                  <a:pt x="5541009" y="6858000"/>
                </a:lnTo>
                <a:lnTo>
                  <a:pt x="4050029" y="6858000"/>
                </a:lnTo>
                <a:close/>
                <a:moveTo>
                  <a:pt x="0" y="3511550"/>
                </a:moveTo>
                <a:lnTo>
                  <a:pt x="2444750" y="3511550"/>
                </a:lnTo>
                <a:lnTo>
                  <a:pt x="1004570" y="6858000"/>
                </a:lnTo>
                <a:lnTo>
                  <a:pt x="0" y="6858000"/>
                </a:lnTo>
                <a:close/>
                <a:moveTo>
                  <a:pt x="7001509" y="1"/>
                </a:moveTo>
                <a:lnTo>
                  <a:pt x="8491219" y="1"/>
                </a:lnTo>
                <a:lnTo>
                  <a:pt x="7051039" y="3346450"/>
                </a:lnTo>
                <a:lnTo>
                  <a:pt x="5561329" y="3346450"/>
                </a:lnTo>
                <a:close/>
                <a:moveTo>
                  <a:pt x="8722359" y="0"/>
                </a:moveTo>
                <a:lnTo>
                  <a:pt x="9155429" y="0"/>
                </a:lnTo>
                <a:lnTo>
                  <a:pt x="6203949" y="6858000"/>
                </a:lnTo>
                <a:lnTo>
                  <a:pt x="5772149" y="6858000"/>
                </a:lnTo>
                <a:close/>
                <a:moveTo>
                  <a:pt x="4190999" y="0"/>
                </a:moveTo>
                <a:lnTo>
                  <a:pt x="6753859" y="0"/>
                </a:lnTo>
                <a:lnTo>
                  <a:pt x="3802379" y="6858000"/>
                </a:lnTo>
                <a:lnTo>
                  <a:pt x="1239520" y="6858000"/>
                </a:lnTo>
                <a:close/>
                <a:moveTo>
                  <a:pt x="0" y="0"/>
                </a:moveTo>
                <a:lnTo>
                  <a:pt x="3956050" y="0"/>
                </a:lnTo>
                <a:lnTo>
                  <a:pt x="2515869" y="3346450"/>
                </a:lnTo>
                <a:lnTo>
                  <a:pt x="0" y="334645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14" name="Graphic 19">
            <a:extLst>
              <a:ext uri="{FF2B5EF4-FFF2-40B4-BE49-F238E27FC236}">
                <a16:creationId xmlns:a16="http://schemas.microsoft.com/office/drawing/2014/main" id="{97347B99-304D-468D-B6F0-9D59E6077A64}"/>
              </a:ext>
            </a:extLst>
          </p:cNvPr>
          <p:cNvSpPr/>
          <p:nvPr userDrawn="1"/>
        </p:nvSpPr>
        <p:spPr>
          <a:xfrm flipH="1">
            <a:off x="9004387" y="3285679"/>
            <a:ext cx="3191256" cy="146304"/>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0" name="Title 1">
            <a:extLst>
              <a:ext uri="{FF2B5EF4-FFF2-40B4-BE49-F238E27FC236}">
                <a16:creationId xmlns:a16="http://schemas.microsoft.com/office/drawing/2014/main" id="{BB615286-AF88-4751-9BF6-3F030092F6F6}"/>
              </a:ext>
            </a:extLst>
          </p:cNvPr>
          <p:cNvSpPr>
            <a:spLocks noGrp="1"/>
          </p:cNvSpPr>
          <p:nvPr>
            <p:ph type="title" hasCustomPrompt="1"/>
          </p:nvPr>
        </p:nvSpPr>
        <p:spPr>
          <a:xfrm>
            <a:off x="7192372" y="973512"/>
            <a:ext cx="4183939" cy="2281355"/>
          </a:xfrm>
        </p:spPr>
        <p:txBody>
          <a:bodyPr>
            <a:noAutofit/>
          </a:bodyPr>
          <a:lstStyle>
            <a:lvl1pPr algn="r">
              <a:defRPr sz="7000" b="1">
                <a:solidFill>
                  <a:schemeClr val="bg1"/>
                </a:solidFill>
              </a:defRPr>
            </a:lvl1pPr>
          </a:lstStyle>
          <a:p>
            <a:r>
              <a:rPr lang="en-US" dirty="0"/>
              <a:t>THANK</a:t>
            </a:r>
            <a:br>
              <a:rPr lang="en-US" dirty="0"/>
            </a:br>
            <a:r>
              <a:rPr lang="en-US" dirty="0"/>
              <a:t>YOU!</a:t>
            </a:r>
            <a:endParaRPr lang="ru-RU" dirty="0"/>
          </a:p>
        </p:txBody>
      </p:sp>
      <p:sp>
        <p:nvSpPr>
          <p:cNvPr id="21" name="Text Placeholder 14">
            <a:extLst>
              <a:ext uri="{FF2B5EF4-FFF2-40B4-BE49-F238E27FC236}">
                <a16:creationId xmlns:a16="http://schemas.microsoft.com/office/drawing/2014/main" id="{5E15D97E-2723-48C3-B835-65DB0286DB64}"/>
              </a:ext>
            </a:extLst>
          </p:cNvPr>
          <p:cNvSpPr>
            <a:spLocks noGrp="1"/>
          </p:cNvSpPr>
          <p:nvPr>
            <p:ph type="body" sz="quarter" idx="13" hasCustomPrompt="1"/>
          </p:nvPr>
        </p:nvSpPr>
        <p:spPr>
          <a:xfrm>
            <a:off x="8240540" y="3675708"/>
            <a:ext cx="3135771" cy="1101897"/>
          </a:xfrm>
        </p:spPr>
        <p:txBody>
          <a:bodyPr>
            <a:noAutofit/>
          </a:bodyPr>
          <a:lstStyle>
            <a:lvl1pPr marL="0" indent="0" algn="r">
              <a:buNone/>
              <a:defRPr sz="3500" b="0" i="0">
                <a:solidFill>
                  <a:schemeClr val="tx2"/>
                </a:solidFill>
              </a:defRPr>
            </a:lvl1pPr>
          </a:lstStyle>
          <a:p>
            <a:pPr lvl="0"/>
            <a:r>
              <a:rPr lang="en-US" dirty="0"/>
              <a:t>Alexander</a:t>
            </a:r>
            <a:br>
              <a:rPr lang="en-US" dirty="0"/>
            </a:br>
            <a:r>
              <a:rPr lang="en-US" dirty="0" err="1"/>
              <a:t>Martensson</a:t>
            </a:r>
            <a:endParaRPr lang="en-US" dirty="0"/>
          </a:p>
        </p:txBody>
      </p:sp>
      <p:sp>
        <p:nvSpPr>
          <p:cNvPr id="25" name="Text Placeholder 26">
            <a:extLst>
              <a:ext uri="{FF2B5EF4-FFF2-40B4-BE49-F238E27FC236}">
                <a16:creationId xmlns:a16="http://schemas.microsoft.com/office/drawing/2014/main" id="{4D45CEBA-121A-426A-897A-9E3CDC5F5CC1}"/>
              </a:ext>
            </a:extLst>
          </p:cNvPr>
          <p:cNvSpPr>
            <a:spLocks noGrp="1"/>
          </p:cNvSpPr>
          <p:nvPr>
            <p:ph type="body" sz="quarter" idx="22" hasCustomPrompt="1"/>
          </p:nvPr>
        </p:nvSpPr>
        <p:spPr>
          <a:xfrm>
            <a:off x="7008780" y="5019264"/>
            <a:ext cx="4367531"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678-555-0128</a:t>
            </a:r>
          </a:p>
        </p:txBody>
      </p:sp>
      <p:sp>
        <p:nvSpPr>
          <p:cNvPr id="28" name="Text Placeholder 26">
            <a:extLst>
              <a:ext uri="{FF2B5EF4-FFF2-40B4-BE49-F238E27FC236}">
                <a16:creationId xmlns:a16="http://schemas.microsoft.com/office/drawing/2014/main" id="{0767B0C7-7BD9-4BF1-8D3D-91DED23803E6}"/>
              </a:ext>
            </a:extLst>
          </p:cNvPr>
          <p:cNvSpPr>
            <a:spLocks noGrp="1"/>
          </p:cNvSpPr>
          <p:nvPr>
            <p:ph type="body" sz="quarter" idx="23" hasCustomPrompt="1"/>
          </p:nvPr>
        </p:nvSpPr>
        <p:spPr>
          <a:xfrm>
            <a:off x="7008780" y="4805882"/>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31" name="Text Placeholder 26">
            <a:extLst>
              <a:ext uri="{FF2B5EF4-FFF2-40B4-BE49-F238E27FC236}">
                <a16:creationId xmlns:a16="http://schemas.microsoft.com/office/drawing/2014/main" id="{26B74744-5435-47DD-B65F-16D8E7AC1557}"/>
              </a:ext>
            </a:extLst>
          </p:cNvPr>
          <p:cNvSpPr>
            <a:spLocks noGrp="1"/>
          </p:cNvSpPr>
          <p:nvPr>
            <p:ph type="body" sz="quarter" idx="24" hasCustomPrompt="1"/>
          </p:nvPr>
        </p:nvSpPr>
        <p:spPr>
          <a:xfrm>
            <a:off x="5455755" y="5685822"/>
            <a:ext cx="5920556" cy="474519"/>
          </a:xfrm>
        </p:spPr>
        <p:txBody>
          <a:bodyPr>
            <a:noAutofit/>
          </a:bodyPr>
          <a:lstStyle>
            <a:lvl1pPr marL="0" indent="0" algn="r">
              <a:buNone/>
              <a:defRPr sz="22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martensson@example.com</a:t>
            </a:r>
          </a:p>
        </p:txBody>
      </p:sp>
      <p:sp>
        <p:nvSpPr>
          <p:cNvPr id="32" name="Text Placeholder 26">
            <a:extLst>
              <a:ext uri="{FF2B5EF4-FFF2-40B4-BE49-F238E27FC236}">
                <a16:creationId xmlns:a16="http://schemas.microsoft.com/office/drawing/2014/main" id="{20815411-0E43-4B6B-92C7-6E312091ABAB}"/>
              </a:ext>
            </a:extLst>
          </p:cNvPr>
          <p:cNvSpPr>
            <a:spLocks noGrp="1"/>
          </p:cNvSpPr>
          <p:nvPr>
            <p:ph type="body" sz="quarter" idx="25" hasCustomPrompt="1"/>
          </p:nvPr>
        </p:nvSpPr>
        <p:spPr>
          <a:xfrm>
            <a:off x="7008780" y="5466001"/>
            <a:ext cx="4367531" cy="288000"/>
          </a:xfrm>
        </p:spPr>
        <p:txBody>
          <a:bodyPr>
            <a:noAutofit/>
          </a:bodyPr>
          <a:lstStyle>
            <a:lvl1pPr marL="0" indent="0" algn="r">
              <a:buNone/>
              <a:defRPr sz="14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Tree>
    <p:extLst>
      <p:ext uri="{BB962C8B-B14F-4D97-AF65-F5344CB8AC3E}">
        <p14:creationId xmlns:p14="http://schemas.microsoft.com/office/powerpoint/2010/main" val="215319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8E43AF0D-28CB-4D3A-A944-CE3DCAAC5657}"/>
              </a:ext>
            </a:extLst>
          </p:cNvPr>
          <p:cNvSpPr/>
          <p:nvPr userDrawn="1"/>
        </p:nvSpPr>
        <p:spPr>
          <a:xfrm>
            <a:off x="3033191" y="0"/>
            <a:ext cx="9155634" cy="6858000"/>
          </a:xfrm>
          <a:custGeom>
            <a:avLst/>
            <a:gdLst>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2101419 w 9155634"/>
              <a:gd name="connsiteY4" fmla="*/ 3511550 h 6858000"/>
              <a:gd name="connsiteX5" fmla="*/ 3591129 w 9155634"/>
              <a:gd name="connsiteY5" fmla="*/ 3511550 h 6858000"/>
              <a:gd name="connsiteX6" fmla="*/ 2150949 w 9155634"/>
              <a:gd name="connsiteY6" fmla="*/ 6858000 h 6858000"/>
              <a:gd name="connsiteX7" fmla="*/ 661239 w 9155634"/>
              <a:gd name="connsiteY7" fmla="*/ 6858000 h 6858000"/>
              <a:gd name="connsiteX8" fmla="*/ 8147889 w 9155634"/>
              <a:gd name="connsiteY8" fmla="*/ 0 h 6858000"/>
              <a:gd name="connsiteX9" fmla="*/ 9155634 w 9155634"/>
              <a:gd name="connsiteY9" fmla="*/ 0 h 6858000"/>
              <a:gd name="connsiteX10" fmla="*/ 9155634 w 9155634"/>
              <a:gd name="connsiteY10" fmla="*/ 3346450 h 6858000"/>
              <a:gd name="connsiteX11" fmla="*/ 6707709 w 9155634"/>
              <a:gd name="connsiteY11" fmla="*/ 3346450 h 6858000"/>
              <a:gd name="connsiteX12" fmla="*/ 5350079 w 9155634"/>
              <a:gd name="connsiteY12" fmla="*/ 0 h 6858000"/>
              <a:gd name="connsiteX13" fmla="*/ 7912939 w 9155634"/>
              <a:gd name="connsiteY13" fmla="*/ 0 h 6858000"/>
              <a:gd name="connsiteX14" fmla="*/ 4961459 w 9155634"/>
              <a:gd name="connsiteY14" fmla="*/ 6858000 h 6858000"/>
              <a:gd name="connsiteX15" fmla="*/ 2399869 w 9155634"/>
              <a:gd name="connsiteY15" fmla="*/ 6858000 h 6858000"/>
              <a:gd name="connsiteX16" fmla="*/ 3612719 w 9155634"/>
              <a:gd name="connsiteY16" fmla="*/ 0 h 6858000"/>
              <a:gd name="connsiteX17" fmla="*/ 5102429 w 9155634"/>
              <a:gd name="connsiteY17" fmla="*/ 0 h 6858000"/>
              <a:gd name="connsiteX18" fmla="*/ 3662249 w 9155634"/>
              <a:gd name="connsiteY18" fmla="*/ 3346450 h 6858000"/>
              <a:gd name="connsiteX19" fmla="*/ 2172539 w 9155634"/>
              <a:gd name="connsiteY19" fmla="*/ 3346450 h 6858000"/>
              <a:gd name="connsiteX20" fmla="*/ 2947249 w 9155634"/>
              <a:gd name="connsiteY20" fmla="*/ 0 h 6858000"/>
              <a:gd name="connsiteX21" fmla="*/ 3381579 w 9155634"/>
              <a:gd name="connsiteY21" fmla="*/ 0 h 6858000"/>
              <a:gd name="connsiteX22" fmla="*/ 430099 w 9155634"/>
              <a:gd name="connsiteY22" fmla="*/ 6858000 h 6858000"/>
              <a:gd name="connsiteX23" fmla="*/ 0 w 9155634"/>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55634" h="6858000">
                <a:moveTo>
                  <a:pt x="6636589" y="3511550"/>
                </a:moveTo>
                <a:lnTo>
                  <a:pt x="9155634" y="3511550"/>
                </a:lnTo>
                <a:lnTo>
                  <a:pt x="9155634" y="6858000"/>
                </a:lnTo>
                <a:lnTo>
                  <a:pt x="5196409" y="6858000"/>
                </a:lnTo>
                <a:close/>
                <a:moveTo>
                  <a:pt x="2101419" y="3511550"/>
                </a:moveTo>
                <a:lnTo>
                  <a:pt x="3591129" y="3511550"/>
                </a:lnTo>
                <a:lnTo>
                  <a:pt x="2150949" y="6858000"/>
                </a:lnTo>
                <a:lnTo>
                  <a:pt x="661239" y="6858000"/>
                </a:lnTo>
                <a:close/>
                <a:moveTo>
                  <a:pt x="8147889" y="0"/>
                </a:moveTo>
                <a:lnTo>
                  <a:pt x="9155634" y="0"/>
                </a:lnTo>
                <a:lnTo>
                  <a:pt x="9155634" y="3346450"/>
                </a:lnTo>
                <a:lnTo>
                  <a:pt x="6707709" y="3346450"/>
                </a:lnTo>
                <a:close/>
                <a:moveTo>
                  <a:pt x="5350079" y="0"/>
                </a:moveTo>
                <a:lnTo>
                  <a:pt x="7912939" y="0"/>
                </a:lnTo>
                <a:lnTo>
                  <a:pt x="4961459" y="6858000"/>
                </a:lnTo>
                <a:lnTo>
                  <a:pt x="2399869" y="6858000"/>
                </a:lnTo>
                <a:close/>
                <a:moveTo>
                  <a:pt x="3612719" y="0"/>
                </a:moveTo>
                <a:lnTo>
                  <a:pt x="5102429" y="0"/>
                </a:lnTo>
                <a:lnTo>
                  <a:pt x="3662249" y="3346450"/>
                </a:lnTo>
                <a:lnTo>
                  <a:pt x="2172539" y="3346450"/>
                </a:lnTo>
                <a:close/>
                <a:moveTo>
                  <a:pt x="2947249" y="0"/>
                </a:moveTo>
                <a:lnTo>
                  <a:pt x="3381579" y="0"/>
                </a:lnTo>
                <a:lnTo>
                  <a:pt x="430099" y="6858000"/>
                </a:lnTo>
                <a:lnTo>
                  <a:pt x="0" y="6858000"/>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2" name="Graphic 19">
            <a:extLst>
              <a:ext uri="{FF2B5EF4-FFF2-40B4-BE49-F238E27FC236}">
                <a16:creationId xmlns:a16="http://schemas.microsoft.com/office/drawing/2014/main" id="{A6B740BD-8499-412C-AE4E-A4AD7F73100E}"/>
              </a:ext>
            </a:extLst>
          </p:cNvPr>
          <p:cNvSpPr/>
          <p:nvPr/>
        </p:nvSpPr>
        <p:spPr>
          <a:xfrm>
            <a:off x="-10852" y="3369468"/>
            <a:ext cx="37224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770021" y="1096344"/>
            <a:ext cx="10510754" cy="2281355"/>
          </a:xfrm>
        </p:spPr>
        <p:txBody>
          <a:bodyPr>
            <a:noAutofit/>
          </a:bodyPr>
          <a:lstStyle>
            <a:lvl1pPr algn="l">
              <a:defRPr sz="7000" b="1">
                <a:solidFill>
                  <a:schemeClr val="bg1"/>
                </a:solidFill>
              </a:defRPr>
            </a:lvl1pPr>
          </a:lstStyle>
          <a:p>
            <a:r>
              <a:rPr lang="en-US" dirty="0"/>
              <a:t>PRESENTATION</a:t>
            </a:r>
            <a:br>
              <a:rPr lang="ru-RU" dirty="0"/>
            </a:br>
            <a:r>
              <a:rPr lang="en-US" dirty="0"/>
              <a:t>TITLE</a:t>
            </a:r>
            <a:endParaRPr lang="ru-RU" dirty="0"/>
          </a:p>
        </p:txBody>
      </p:sp>
      <p:sp>
        <p:nvSpPr>
          <p:cNvPr id="15" name="Subtitle 2">
            <a:extLst>
              <a:ext uri="{FF2B5EF4-FFF2-40B4-BE49-F238E27FC236}">
                <a16:creationId xmlns:a16="http://schemas.microsoft.com/office/drawing/2014/main" id="{8046DF3F-8EBA-4583-9F19-45C979FDAB65}"/>
              </a:ext>
            </a:extLst>
          </p:cNvPr>
          <p:cNvSpPr>
            <a:spLocks noGrp="1"/>
          </p:cNvSpPr>
          <p:nvPr>
            <p:ph type="subTitle" idx="1"/>
          </p:nvPr>
        </p:nvSpPr>
        <p:spPr>
          <a:xfrm>
            <a:off x="770021" y="3773554"/>
            <a:ext cx="10090287" cy="1101897"/>
          </a:xfrm>
        </p:spPr>
        <p:txBody>
          <a:bodyPr vert="horz" lIns="91440" tIns="45720" rIns="91440" bIns="45720" rtlCol="0">
            <a:noAutofit/>
          </a:bodyPr>
          <a:lstStyle>
            <a:lvl1pPr marL="0" indent="0">
              <a:buNone/>
              <a:defRPr lang="en-US" sz="3500" b="0" i="0"/>
            </a:lvl1pPr>
          </a:lstStyle>
          <a:p>
            <a:pPr marL="228600" lvl="0" indent="-228600"/>
            <a:r>
              <a:rPr lang="en-US"/>
              <a:t>Click to edit Master subtitle style</a:t>
            </a:r>
          </a:p>
        </p:txBody>
      </p:sp>
    </p:spTree>
    <p:extLst>
      <p:ext uri="{BB962C8B-B14F-4D97-AF65-F5344CB8AC3E}">
        <p14:creationId xmlns:p14="http://schemas.microsoft.com/office/powerpoint/2010/main" val="1946741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2713AA-FAF7-4D64-AB9D-53ACFDBF8B5B}"/>
              </a:ext>
            </a:extLst>
          </p:cNvPr>
          <p:cNvSpPr/>
          <p:nvPr userDrawn="1"/>
        </p:nvSpPr>
        <p:spPr>
          <a:xfrm>
            <a:off x="-1" y="172278"/>
            <a:ext cx="12192000" cy="6559826"/>
          </a:xfrm>
          <a:custGeom>
            <a:avLst/>
            <a:gdLst>
              <a:gd name="connsiteX0" fmla="*/ 5864259 w 12192000"/>
              <a:gd name="connsiteY0" fmla="*/ 2854132 h 6559826"/>
              <a:gd name="connsiteX1" fmla="*/ 5864259 w 12192000"/>
              <a:gd name="connsiteY1" fmla="*/ 5342062 h 6559826"/>
              <a:gd name="connsiteX2" fmla="*/ 6907 w 12192000"/>
              <a:gd name="connsiteY2" fmla="*/ 6559826 h 6559826"/>
              <a:gd name="connsiteX3" fmla="*/ 0 w 12192000"/>
              <a:gd name="connsiteY3" fmla="*/ 6559826 h 6559826"/>
              <a:gd name="connsiteX4" fmla="*/ 0 w 12192000"/>
              <a:gd name="connsiteY4" fmla="*/ 4073332 h 6559826"/>
              <a:gd name="connsiteX5" fmla="*/ 12192000 w 12192000"/>
              <a:gd name="connsiteY5" fmla="*/ 2685378 h 6559826"/>
              <a:gd name="connsiteX6" fmla="*/ 12192000 w 12192000"/>
              <a:gd name="connsiteY6" fmla="*/ 5173308 h 6559826"/>
              <a:gd name="connsiteX7" fmla="*/ 6104805 w 12192000"/>
              <a:gd name="connsiteY7" fmla="*/ 6429182 h 6559826"/>
              <a:gd name="connsiteX8" fmla="*/ 6104805 w 12192000"/>
              <a:gd name="connsiteY8" fmla="*/ 3941252 h 6559826"/>
              <a:gd name="connsiteX9" fmla="*/ 11991762 w 12192000"/>
              <a:gd name="connsiteY9" fmla="*/ 0 h 6559826"/>
              <a:gd name="connsiteX10" fmla="*/ 12192000 w 12192000"/>
              <a:gd name="connsiteY10" fmla="*/ 0 h 6559826"/>
              <a:gd name="connsiteX11" fmla="*/ 12192000 w 12192000"/>
              <a:gd name="connsiteY11" fmla="*/ 2446611 h 6559826"/>
              <a:gd name="connsiteX12" fmla="*/ 6104805 w 12192000"/>
              <a:gd name="connsiteY12" fmla="*/ 3701222 h 6559826"/>
              <a:gd name="connsiteX13" fmla="*/ 6104805 w 12192000"/>
              <a:gd name="connsiteY13" fmla="*/ 1214562 h 655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559826">
                <a:moveTo>
                  <a:pt x="5864259" y="2854132"/>
                </a:moveTo>
                <a:lnTo>
                  <a:pt x="5864259" y="5342062"/>
                </a:lnTo>
                <a:lnTo>
                  <a:pt x="6907" y="6559826"/>
                </a:lnTo>
                <a:lnTo>
                  <a:pt x="0" y="6559826"/>
                </a:lnTo>
                <a:lnTo>
                  <a:pt x="0" y="4073332"/>
                </a:lnTo>
                <a:close/>
                <a:moveTo>
                  <a:pt x="12192000" y="2685378"/>
                </a:moveTo>
                <a:lnTo>
                  <a:pt x="12192000" y="5173308"/>
                </a:lnTo>
                <a:lnTo>
                  <a:pt x="6104805" y="6429182"/>
                </a:lnTo>
                <a:lnTo>
                  <a:pt x="6104805" y="3941252"/>
                </a:lnTo>
                <a:close/>
                <a:moveTo>
                  <a:pt x="11991762" y="0"/>
                </a:moveTo>
                <a:lnTo>
                  <a:pt x="12192000" y="0"/>
                </a:lnTo>
                <a:lnTo>
                  <a:pt x="12192000" y="2446611"/>
                </a:lnTo>
                <a:lnTo>
                  <a:pt x="6104805" y="3701222"/>
                </a:lnTo>
                <a:lnTo>
                  <a:pt x="6104805" y="1214562"/>
                </a:lnTo>
                <a:close/>
              </a:path>
            </a:pathLst>
          </a:custGeom>
          <a:solidFill>
            <a:schemeClr val="bg2">
              <a:alpha val="15000"/>
            </a:schemeClr>
          </a:solidFill>
          <a:ln w="12700" cap="flat">
            <a:noFill/>
            <a:prstDash val="solid"/>
            <a:miter/>
          </a:ln>
        </p:spPr>
        <p:txBody>
          <a:bodyPr rtlCol="0" anchor="ctr"/>
          <a:lstStyle/>
          <a:p>
            <a:pPr algn="l"/>
            <a:endParaRPr lang="en-US"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0" name="Text Placeholder 2">
            <a:extLst>
              <a:ext uri="{FF2B5EF4-FFF2-40B4-BE49-F238E27FC236}">
                <a16:creationId xmlns:a16="http://schemas.microsoft.com/office/drawing/2014/main" id="{A3B87DE7-6A4B-4A0E-8622-C9BA93F0B364}"/>
              </a:ext>
            </a:extLst>
          </p:cNvPr>
          <p:cNvSpPr>
            <a:spLocks noGrp="1"/>
          </p:cNvSpPr>
          <p:nvPr>
            <p:ph type="body" idx="1"/>
          </p:nvPr>
        </p:nvSpPr>
        <p:spPr>
          <a:xfrm>
            <a:off x="777240" y="2225393"/>
            <a:ext cx="5110693" cy="782638"/>
          </a:xfrm>
        </p:spPr>
        <p:txBody>
          <a:bodyPr vert="horz" lIns="91440" tIns="45720" rIns="91440" bIns="45720" rtlCol="0">
            <a:normAutofit/>
          </a:bodyPr>
          <a:lstStyle>
            <a:lvl1pPr marL="0" indent="0">
              <a:buNone/>
              <a:defRPr lang="en-US" sz="2200"/>
            </a:lvl1pPr>
          </a:lstStyle>
          <a:p>
            <a:pPr marL="228600" lvl="0" indent="-228600"/>
            <a:r>
              <a:rPr lang="en-US"/>
              <a:t>Edit Master text styles</a:t>
            </a:r>
          </a:p>
        </p:txBody>
      </p:sp>
    </p:spTree>
    <p:extLst>
      <p:ext uri="{BB962C8B-B14F-4D97-AF65-F5344CB8AC3E}">
        <p14:creationId xmlns:p14="http://schemas.microsoft.com/office/powerpoint/2010/main" val="3472388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0" name="Content Placeholder 2">
            <a:extLst>
              <a:ext uri="{FF2B5EF4-FFF2-40B4-BE49-F238E27FC236}">
                <a16:creationId xmlns:a16="http://schemas.microsoft.com/office/drawing/2014/main" id="{83799919-7F2B-44B7-BF0B-B0CE733AC667}"/>
              </a:ext>
            </a:extLst>
          </p:cNvPr>
          <p:cNvSpPr>
            <a:spLocks noGrp="1"/>
          </p:cNvSpPr>
          <p:nvPr>
            <p:ph idx="1"/>
          </p:nvPr>
        </p:nvSpPr>
        <p:spPr>
          <a:xfrm>
            <a:off x="838200" y="2277755"/>
            <a:ext cx="10515600" cy="38992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112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Content Placeholder 2">
            <a:extLst>
              <a:ext uri="{FF2B5EF4-FFF2-40B4-BE49-F238E27FC236}">
                <a16:creationId xmlns:a16="http://schemas.microsoft.com/office/drawing/2014/main" id="{5460D6CB-9BA0-4BA9-9CF5-9D21E9F570CE}"/>
              </a:ext>
            </a:extLst>
          </p:cNvPr>
          <p:cNvSpPr>
            <a:spLocks noGrp="1"/>
          </p:cNvSpPr>
          <p:nvPr>
            <p:ph sz="half" idx="1"/>
          </p:nvPr>
        </p:nvSpPr>
        <p:spPr>
          <a:xfrm>
            <a:off x="838200" y="2277755"/>
            <a:ext cx="5181600" cy="3899207"/>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EB0DDB5D-8949-4E45-A7CD-0402580BB05B}"/>
              </a:ext>
            </a:extLst>
          </p:cNvPr>
          <p:cNvSpPr>
            <a:spLocks noGrp="1"/>
          </p:cNvSpPr>
          <p:nvPr>
            <p:ph sz="half" idx="2"/>
          </p:nvPr>
        </p:nvSpPr>
        <p:spPr>
          <a:xfrm>
            <a:off x="6172200" y="2277755"/>
            <a:ext cx="5181600" cy="389920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607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BF046B1A-A07C-45A3-8FE5-724E34853137}"/>
              </a:ext>
            </a:extLst>
          </p:cNvPr>
          <p:cNvSpPr>
            <a:spLocks noGrp="1"/>
          </p:cNvSpPr>
          <p:nvPr>
            <p:ph type="title"/>
          </p:nvPr>
        </p:nvSpPr>
        <p:spPr/>
        <p:txBody>
          <a:bodyPr anchor="b"/>
          <a:lstStyle/>
          <a:p>
            <a:r>
              <a:rPr lang="en-US"/>
              <a:t>Click to edit Master title style</a:t>
            </a:r>
          </a:p>
        </p:txBody>
      </p:sp>
      <p:sp>
        <p:nvSpPr>
          <p:cNvPr id="15" name="Text Placeholder 2">
            <a:extLst>
              <a:ext uri="{FF2B5EF4-FFF2-40B4-BE49-F238E27FC236}">
                <a16:creationId xmlns:a16="http://schemas.microsoft.com/office/drawing/2014/main" id="{82C817C4-D92F-4269-B22D-5C2E522418D8}"/>
              </a:ext>
            </a:extLst>
          </p:cNvPr>
          <p:cNvSpPr>
            <a:spLocks noGrp="1"/>
          </p:cNvSpPr>
          <p:nvPr>
            <p:ph type="body" idx="1"/>
          </p:nvPr>
        </p:nvSpPr>
        <p:spPr>
          <a:xfrm>
            <a:off x="839788" y="2068513"/>
            <a:ext cx="5157787" cy="4365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a:extLst>
              <a:ext uri="{FF2B5EF4-FFF2-40B4-BE49-F238E27FC236}">
                <a16:creationId xmlns:a16="http://schemas.microsoft.com/office/drawing/2014/main" id="{C61514A7-2DEE-47E3-BCB4-FB81E9981DA7}"/>
              </a:ext>
            </a:extLst>
          </p:cNvPr>
          <p:cNvSpPr>
            <a:spLocks noGrp="1"/>
          </p:cNvSpPr>
          <p:nvPr>
            <p:ph sz="half" idx="2"/>
          </p:nvPr>
        </p:nvSpPr>
        <p:spPr>
          <a:xfrm>
            <a:off x="839788" y="2505075"/>
            <a:ext cx="5157787"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4">
            <a:extLst>
              <a:ext uri="{FF2B5EF4-FFF2-40B4-BE49-F238E27FC236}">
                <a16:creationId xmlns:a16="http://schemas.microsoft.com/office/drawing/2014/main" id="{3455C9D3-0938-4236-8E64-BBF582FCD239}"/>
              </a:ext>
            </a:extLst>
          </p:cNvPr>
          <p:cNvSpPr>
            <a:spLocks noGrp="1"/>
          </p:cNvSpPr>
          <p:nvPr>
            <p:ph type="body" sz="quarter" idx="3"/>
          </p:nvPr>
        </p:nvSpPr>
        <p:spPr>
          <a:xfrm>
            <a:off x="6172200" y="2068511"/>
            <a:ext cx="5183188" cy="4365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7331E254-1410-4989-81DE-84B684ACC71F}"/>
              </a:ext>
            </a:extLst>
          </p:cNvPr>
          <p:cNvSpPr>
            <a:spLocks noGrp="1"/>
          </p:cNvSpPr>
          <p:nvPr>
            <p:ph sz="quarter" idx="4"/>
          </p:nvPr>
        </p:nvSpPr>
        <p:spPr>
          <a:xfrm>
            <a:off x="6172200" y="2505075"/>
            <a:ext cx="5183188" cy="368458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1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7" name="Title 1">
            <a:extLst>
              <a:ext uri="{FF2B5EF4-FFF2-40B4-BE49-F238E27FC236}">
                <a16:creationId xmlns:a16="http://schemas.microsoft.com/office/drawing/2014/main" id="{F68ABD79-6AF5-4911-BEC2-A492F3ECD83D}"/>
              </a:ext>
            </a:extLst>
          </p:cNvPr>
          <p:cNvSpPr>
            <a:spLocks noGrp="1"/>
          </p:cNvSpPr>
          <p:nvPr>
            <p:ph type="title"/>
          </p:nvPr>
        </p:nvSpPr>
        <p:spPr>
          <a:xfrm>
            <a:off x="839788" y="457200"/>
            <a:ext cx="3932237" cy="1345096"/>
          </a:xfrm>
        </p:spPr>
        <p:txBody>
          <a:bodyPr anchor="b"/>
          <a:lstStyle>
            <a:lvl1pPr>
              <a:defRPr sz="3200"/>
            </a:lvl1pPr>
          </a:lstStyle>
          <a:p>
            <a:r>
              <a:rPr lang="en-US"/>
              <a:t>Click to edit Master title style</a:t>
            </a:r>
          </a:p>
        </p:txBody>
      </p:sp>
      <p:sp>
        <p:nvSpPr>
          <p:cNvPr id="8" name="Text Placeholder 3">
            <a:extLst>
              <a:ext uri="{FF2B5EF4-FFF2-40B4-BE49-F238E27FC236}">
                <a16:creationId xmlns:a16="http://schemas.microsoft.com/office/drawing/2014/main" id="{6489A680-EBE7-45A3-B520-2C50F59C7932}"/>
              </a:ext>
            </a:extLst>
          </p:cNvPr>
          <p:cNvSpPr>
            <a:spLocks noGrp="1"/>
          </p:cNvSpPr>
          <p:nvPr>
            <p:ph type="body" sz="half" idx="2"/>
          </p:nvPr>
        </p:nvSpPr>
        <p:spPr>
          <a:xfrm>
            <a:off x="839788" y="2166148"/>
            <a:ext cx="3932237" cy="3702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Content Placeholder 2">
            <a:extLst>
              <a:ext uri="{FF2B5EF4-FFF2-40B4-BE49-F238E27FC236}">
                <a16:creationId xmlns:a16="http://schemas.microsoft.com/office/drawing/2014/main" id="{202EEB9F-D255-46E9-AFBB-FCC4D93BEFC3}"/>
              </a:ext>
            </a:extLst>
          </p:cNvPr>
          <p:cNvSpPr>
            <a:spLocks noGrp="1"/>
          </p:cNvSpPr>
          <p:nvPr>
            <p:ph idx="1"/>
          </p:nvPr>
        </p:nvSpPr>
        <p:spPr>
          <a:xfrm>
            <a:off x="5183188" y="457201"/>
            <a:ext cx="6172200" cy="540385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Graphic 15">
            <a:extLst>
              <a:ext uri="{FF2B5EF4-FFF2-40B4-BE49-F238E27FC236}">
                <a16:creationId xmlns:a16="http://schemas.microsoft.com/office/drawing/2014/main" id="{4F729341-632E-4151-9863-D40D91A16F84}"/>
              </a:ext>
            </a:extLst>
          </p:cNvPr>
          <p:cNvSpPr/>
          <p:nvPr userDrawn="1"/>
        </p:nvSpPr>
        <p:spPr>
          <a:xfrm>
            <a:off x="-11174" y="1947672"/>
            <a:ext cx="493776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094843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9" name="Title 1">
            <a:extLst>
              <a:ext uri="{FF2B5EF4-FFF2-40B4-BE49-F238E27FC236}">
                <a16:creationId xmlns:a16="http://schemas.microsoft.com/office/drawing/2014/main" id="{44469CAF-CD13-4CCC-9569-14C8070AB355}"/>
              </a:ext>
            </a:extLst>
          </p:cNvPr>
          <p:cNvSpPr>
            <a:spLocks noGrp="1"/>
          </p:cNvSpPr>
          <p:nvPr>
            <p:ph type="title"/>
          </p:nvPr>
        </p:nvSpPr>
        <p:spPr>
          <a:xfrm>
            <a:off x="839788" y="457200"/>
            <a:ext cx="3932237" cy="1380744"/>
          </a:xfr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36D4C583-322D-4347-807F-F6D6AF8852A4}"/>
              </a:ext>
            </a:extLst>
          </p:cNvPr>
          <p:cNvSpPr>
            <a:spLocks noGrp="1"/>
          </p:cNvSpPr>
          <p:nvPr>
            <p:ph type="body" sz="half" idx="2"/>
          </p:nvPr>
        </p:nvSpPr>
        <p:spPr>
          <a:xfrm>
            <a:off x="839788" y="2130500"/>
            <a:ext cx="3932237" cy="37384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Picture Placeholder 12">
            <a:extLst>
              <a:ext uri="{FF2B5EF4-FFF2-40B4-BE49-F238E27FC236}">
                <a16:creationId xmlns:a16="http://schemas.microsoft.com/office/drawing/2014/main" id="{F138DBAD-2265-4E62-AB5B-F66A60D53F27}"/>
              </a:ext>
            </a:extLst>
          </p:cNvPr>
          <p:cNvSpPr>
            <a:spLocks noGrp="1"/>
          </p:cNvSpPr>
          <p:nvPr>
            <p:ph type="pic" idx="1"/>
          </p:nvPr>
        </p:nvSpPr>
        <p:spPr>
          <a:xfrm>
            <a:off x="5519738" y="0"/>
            <a:ext cx="6103620" cy="6857999"/>
          </a:xfrm>
          <a:custGeom>
            <a:avLst/>
            <a:gdLst>
              <a:gd name="connsiteX0" fmla="*/ 3914141 w 6103620"/>
              <a:gd name="connsiteY0" fmla="*/ 914400 h 6857999"/>
              <a:gd name="connsiteX1" fmla="*/ 6103620 w 6103620"/>
              <a:gd name="connsiteY1" fmla="*/ 914400 h 6857999"/>
              <a:gd name="connsiteX2" fmla="*/ 6103620 w 6103620"/>
              <a:gd name="connsiteY2" fmla="*/ 914404 h 6857999"/>
              <a:gd name="connsiteX3" fmla="*/ 4339591 w 6103620"/>
              <a:gd name="connsiteY3" fmla="*/ 6857999 h 6857999"/>
              <a:gd name="connsiteX4" fmla="*/ 2150113 w 6103620"/>
              <a:gd name="connsiteY4" fmla="*/ 6857999 h 6857999"/>
              <a:gd name="connsiteX5" fmla="*/ 1769111 w 6103620"/>
              <a:gd name="connsiteY5" fmla="*/ 0 h 6857999"/>
              <a:gd name="connsiteX6" fmla="*/ 3958591 w 6103620"/>
              <a:gd name="connsiteY6" fmla="*/ 0 h 6857999"/>
              <a:gd name="connsiteX7" fmla="*/ 2189480 w 6103620"/>
              <a:gd name="connsiteY7" fmla="*/ 5943601 h 6857999"/>
              <a:gd name="connsiteX8" fmla="*/ 0 w 6103620"/>
              <a:gd name="connsiteY8" fmla="*/ 594360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7999">
                <a:moveTo>
                  <a:pt x="3914141" y="914400"/>
                </a:moveTo>
                <a:lnTo>
                  <a:pt x="6103620" y="914400"/>
                </a:lnTo>
                <a:lnTo>
                  <a:pt x="6103620" y="914404"/>
                </a:lnTo>
                <a:lnTo>
                  <a:pt x="4339591" y="6857999"/>
                </a:lnTo>
                <a:lnTo>
                  <a:pt x="2150113" y="6857999"/>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6681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1" name="Title 1">
            <a:extLst>
              <a:ext uri="{FF2B5EF4-FFF2-40B4-BE49-F238E27FC236}">
                <a16:creationId xmlns:a16="http://schemas.microsoft.com/office/drawing/2014/main" id="{AD7B9076-7693-4C5F-8305-D5529FF8077A}"/>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EMPTY SLIDE</a:t>
            </a:r>
            <a:endParaRPr lang="ru-RU" dirty="0"/>
          </a:p>
        </p:txBody>
      </p:sp>
      <p:sp>
        <p:nvSpPr>
          <p:cNvPr id="14" name="Graphic 15">
            <a:extLst>
              <a:ext uri="{FF2B5EF4-FFF2-40B4-BE49-F238E27FC236}">
                <a16:creationId xmlns:a16="http://schemas.microsoft.com/office/drawing/2014/main" id="{D0734B58-9436-7F49-BF67-542C05487FFF}"/>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41832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11" name="Graphic 1">
            <a:extLst>
              <a:ext uri="{FF2B5EF4-FFF2-40B4-BE49-F238E27FC236}">
                <a16:creationId xmlns:a16="http://schemas.microsoft.com/office/drawing/2014/main" id="{9650CBA0-AE8F-4C6C-B273-73785A68EB92}"/>
              </a:ext>
            </a:extLst>
          </p:cNvPr>
          <p:cNvGrpSpPr/>
          <p:nvPr userDrawn="1"/>
        </p:nvGrpSpPr>
        <p:grpSpPr>
          <a:xfrm>
            <a:off x="0" y="0"/>
            <a:ext cx="12192000" cy="6858000"/>
            <a:chOff x="0" y="0"/>
            <a:chExt cx="12192000" cy="6858000"/>
          </a:xfrm>
        </p:grpSpPr>
        <p:sp>
          <p:nvSpPr>
            <p:cNvPr id="12" name="Freeform: Shape 11">
              <a:extLst>
                <a:ext uri="{FF2B5EF4-FFF2-40B4-BE49-F238E27FC236}">
                  <a16:creationId xmlns:a16="http://schemas.microsoft.com/office/drawing/2014/main" id="{79A324E0-7B75-4C65-9695-78537686038F}"/>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A4C7B0B8-9EF6-4DBC-9088-96B54006BA08}"/>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Graphic 4">
            <a:extLst>
              <a:ext uri="{FF2B5EF4-FFF2-40B4-BE49-F238E27FC236}">
                <a16:creationId xmlns:a16="http://schemas.microsoft.com/office/drawing/2014/main" id="{55B3C92B-0A13-49BD-8A7D-FD6B821FE783}"/>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2266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61FE90B3-361E-4150-BE53-368ADEA27D72}"/>
              </a:ext>
            </a:extLst>
          </p:cNvPr>
          <p:cNvSpPr>
            <a:spLocks noGrp="1"/>
          </p:cNvSpPr>
          <p:nvPr>
            <p:ph type="pic" sz="quarter" idx="14"/>
          </p:nvPr>
        </p:nvSpPr>
        <p:spPr>
          <a:xfrm>
            <a:off x="-1" y="130966"/>
            <a:ext cx="12192000" cy="6602574"/>
          </a:xfrm>
          <a:custGeom>
            <a:avLst/>
            <a:gdLst>
              <a:gd name="connsiteX0" fmla="*/ 5864259 w 12192000"/>
              <a:gd name="connsiteY0" fmla="*/ 2895444 h 6602574"/>
              <a:gd name="connsiteX1" fmla="*/ 5864259 w 12192000"/>
              <a:gd name="connsiteY1" fmla="*/ 5383374 h 6602574"/>
              <a:gd name="connsiteX2" fmla="*/ 0 w 12192000"/>
              <a:gd name="connsiteY2" fmla="*/ 6602574 h 6602574"/>
              <a:gd name="connsiteX3" fmla="*/ 0 w 12192000"/>
              <a:gd name="connsiteY3" fmla="*/ 4114644 h 6602574"/>
              <a:gd name="connsiteX4" fmla="*/ 12192000 w 12192000"/>
              <a:gd name="connsiteY4" fmla="*/ 2726690 h 6602574"/>
              <a:gd name="connsiteX5" fmla="*/ 12192000 w 12192000"/>
              <a:gd name="connsiteY5" fmla="*/ 5214620 h 6602574"/>
              <a:gd name="connsiteX6" fmla="*/ 6104805 w 12192000"/>
              <a:gd name="connsiteY6" fmla="*/ 6470494 h 6602574"/>
              <a:gd name="connsiteX7" fmla="*/ 6104805 w 12192000"/>
              <a:gd name="connsiteY7" fmla="*/ 3982564 h 6602574"/>
              <a:gd name="connsiteX8" fmla="*/ 12192000 w 12192000"/>
              <a:gd name="connsiteY8" fmla="*/ 0 h 6602574"/>
              <a:gd name="connsiteX9" fmla="*/ 12192000 w 12192000"/>
              <a:gd name="connsiteY9" fmla="*/ 2487923 h 6602574"/>
              <a:gd name="connsiteX10" fmla="*/ 6104805 w 12192000"/>
              <a:gd name="connsiteY10" fmla="*/ 3742534 h 6602574"/>
              <a:gd name="connsiteX11" fmla="*/ 6104805 w 12192000"/>
              <a:gd name="connsiteY11" fmla="*/ 1255874 h 660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602574">
                <a:moveTo>
                  <a:pt x="5864259" y="2895444"/>
                </a:moveTo>
                <a:lnTo>
                  <a:pt x="5864259" y="5383374"/>
                </a:lnTo>
                <a:lnTo>
                  <a:pt x="0" y="6602574"/>
                </a:lnTo>
                <a:lnTo>
                  <a:pt x="0" y="4114644"/>
                </a:lnTo>
                <a:close/>
                <a:moveTo>
                  <a:pt x="12192000" y="2726690"/>
                </a:moveTo>
                <a:lnTo>
                  <a:pt x="12192000" y="5214620"/>
                </a:lnTo>
                <a:lnTo>
                  <a:pt x="6104805" y="6470494"/>
                </a:lnTo>
                <a:lnTo>
                  <a:pt x="6104805" y="3982564"/>
                </a:lnTo>
                <a:close/>
                <a:moveTo>
                  <a:pt x="12192000" y="0"/>
                </a:moveTo>
                <a:lnTo>
                  <a:pt x="12192000" y="2487923"/>
                </a:lnTo>
                <a:lnTo>
                  <a:pt x="6104805" y="3742534"/>
                </a:lnTo>
                <a:lnTo>
                  <a:pt x="6104805" y="1255874"/>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777240" y="1033272"/>
            <a:ext cx="5056083" cy="782638"/>
          </a:xfrm>
        </p:spPr>
        <p:txBody>
          <a:bodyPr>
            <a:normAutofit/>
          </a:bodyPr>
          <a:lstStyle>
            <a:lvl1pPr algn="l">
              <a:defRPr sz="4000" b="1">
                <a:solidFill>
                  <a:schemeClr val="bg1"/>
                </a:solidFill>
              </a:defRPr>
            </a:lvl1pPr>
          </a:lstStyle>
          <a:p>
            <a:r>
              <a:rPr lang="en-US" dirty="0"/>
              <a:t>DIVIDER SLIDE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5" name="Graphic 4">
            <a:extLst>
              <a:ext uri="{FF2B5EF4-FFF2-40B4-BE49-F238E27FC236}">
                <a16:creationId xmlns:a16="http://schemas.microsoft.com/office/drawing/2014/main" id="{2095D1D4-8CA3-4CA3-825D-088EDB51A8AE}"/>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7" name="Graphic 15">
            <a:extLst>
              <a:ext uri="{FF2B5EF4-FFF2-40B4-BE49-F238E27FC236}">
                <a16:creationId xmlns:a16="http://schemas.microsoft.com/office/drawing/2014/main" id="{2DB5E70B-ECC9-4800-9DC0-5897EF3F16AB}"/>
              </a:ext>
            </a:extLst>
          </p:cNvPr>
          <p:cNvSpPr/>
          <p:nvPr/>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1" name="Text Placeholder 17">
            <a:extLst>
              <a:ext uri="{FF2B5EF4-FFF2-40B4-BE49-F238E27FC236}">
                <a16:creationId xmlns:a16="http://schemas.microsoft.com/office/drawing/2014/main" id="{18AF4189-33DF-9B46-9624-C722FCE07DB4}"/>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Tree>
    <p:extLst>
      <p:ext uri="{BB962C8B-B14F-4D97-AF65-F5344CB8AC3E}">
        <p14:creationId xmlns:p14="http://schemas.microsoft.com/office/powerpoint/2010/main" val="3823477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10000CCD-6AFF-4E65-8858-5502306E5811}"/>
              </a:ext>
            </a:extLst>
          </p:cNvPr>
          <p:cNvSpPr>
            <a:spLocks noGrp="1"/>
          </p:cNvSpPr>
          <p:nvPr>
            <p:ph type="body" sz="quarter" idx="13" hasCustomPrompt="1"/>
          </p:nvPr>
        </p:nvSpPr>
        <p:spPr>
          <a:xfrm>
            <a:off x="855578"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1</a:t>
            </a:r>
            <a:endParaRPr lang="ru-RU" dirty="0"/>
          </a:p>
        </p:txBody>
      </p:sp>
      <p:sp>
        <p:nvSpPr>
          <p:cNvPr id="32" name="Text Placeholder 24">
            <a:extLst>
              <a:ext uri="{FF2B5EF4-FFF2-40B4-BE49-F238E27FC236}">
                <a16:creationId xmlns:a16="http://schemas.microsoft.com/office/drawing/2014/main" id="{D5D777E5-98F6-416A-8D23-3399269D85CB}"/>
              </a:ext>
            </a:extLst>
          </p:cNvPr>
          <p:cNvSpPr>
            <a:spLocks noGrp="1"/>
          </p:cNvSpPr>
          <p:nvPr>
            <p:ph type="body" sz="quarter" idx="14"/>
          </p:nvPr>
        </p:nvSpPr>
        <p:spPr>
          <a:xfrm>
            <a:off x="1442535" y="1998209"/>
            <a:ext cx="3103110"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3" name="Text Placeholder 21">
            <a:extLst>
              <a:ext uri="{FF2B5EF4-FFF2-40B4-BE49-F238E27FC236}">
                <a16:creationId xmlns:a16="http://schemas.microsoft.com/office/drawing/2014/main" id="{C979BADF-99B5-4C91-AAE5-FC2C4DBEDE20}"/>
              </a:ext>
            </a:extLst>
          </p:cNvPr>
          <p:cNvSpPr>
            <a:spLocks noGrp="1"/>
          </p:cNvSpPr>
          <p:nvPr>
            <p:ph type="body" sz="quarter" idx="15" hasCustomPrompt="1"/>
          </p:nvPr>
        </p:nvSpPr>
        <p:spPr>
          <a:xfrm>
            <a:off x="4820642" y="1974209"/>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2</a:t>
            </a:r>
            <a:endParaRPr lang="ru-RU" dirty="0"/>
          </a:p>
        </p:txBody>
      </p:sp>
      <p:sp>
        <p:nvSpPr>
          <p:cNvPr id="34" name="Text Placeholder 24">
            <a:extLst>
              <a:ext uri="{FF2B5EF4-FFF2-40B4-BE49-F238E27FC236}">
                <a16:creationId xmlns:a16="http://schemas.microsoft.com/office/drawing/2014/main" id="{6706F6A2-1599-4D73-9288-3ECEACDDCAEA}"/>
              </a:ext>
            </a:extLst>
          </p:cNvPr>
          <p:cNvSpPr>
            <a:spLocks noGrp="1"/>
          </p:cNvSpPr>
          <p:nvPr>
            <p:ph type="body" sz="quarter" idx="16"/>
          </p:nvPr>
        </p:nvSpPr>
        <p:spPr>
          <a:xfrm>
            <a:off x="5477939" y="1998209"/>
            <a:ext cx="2243918"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5" name="Text Placeholder 21">
            <a:extLst>
              <a:ext uri="{FF2B5EF4-FFF2-40B4-BE49-F238E27FC236}">
                <a16:creationId xmlns:a16="http://schemas.microsoft.com/office/drawing/2014/main" id="{BAE5E245-1702-4722-895D-0808BB0A868A}"/>
              </a:ext>
            </a:extLst>
          </p:cNvPr>
          <p:cNvSpPr>
            <a:spLocks noGrp="1"/>
          </p:cNvSpPr>
          <p:nvPr>
            <p:ph type="body" sz="quarter" idx="17" hasCustomPrompt="1"/>
          </p:nvPr>
        </p:nvSpPr>
        <p:spPr>
          <a:xfrm>
            <a:off x="7906755" y="1991988"/>
            <a:ext cx="882686" cy="1092200"/>
          </a:xfrm>
        </p:spPr>
        <p:txBody>
          <a:bodyPr lIns="0" tIns="0" rIns="0" bIns="0">
            <a:noAutofit/>
          </a:bodyPr>
          <a:lstStyle>
            <a:lvl1pPr marL="0" indent="0">
              <a:buNone/>
              <a:defRPr sz="6000" b="1">
                <a:solidFill>
                  <a:schemeClr val="bg2"/>
                </a:solidFill>
                <a:latin typeface="+mj-lt"/>
              </a:defRPr>
            </a:lvl1pPr>
          </a:lstStyle>
          <a:p>
            <a:pPr lvl="0"/>
            <a:r>
              <a:rPr lang="en-US" dirty="0"/>
              <a:t>3</a:t>
            </a:r>
            <a:endParaRPr lang="ru-RU" dirty="0"/>
          </a:p>
        </p:txBody>
      </p:sp>
      <p:sp>
        <p:nvSpPr>
          <p:cNvPr id="36" name="Text Placeholder 24">
            <a:extLst>
              <a:ext uri="{FF2B5EF4-FFF2-40B4-BE49-F238E27FC236}">
                <a16:creationId xmlns:a16="http://schemas.microsoft.com/office/drawing/2014/main" id="{3701E665-3CED-413C-BAC6-CE003B1494EA}"/>
              </a:ext>
            </a:extLst>
          </p:cNvPr>
          <p:cNvSpPr>
            <a:spLocks noGrp="1"/>
          </p:cNvSpPr>
          <p:nvPr>
            <p:ph type="body" sz="quarter" idx="18"/>
          </p:nvPr>
        </p:nvSpPr>
        <p:spPr>
          <a:xfrm>
            <a:off x="8564052" y="2015988"/>
            <a:ext cx="2959116" cy="1032355"/>
          </a:xfrm>
        </p:spPr>
        <p:txBody>
          <a:bodyPr>
            <a:noAutofit/>
          </a:bodyPr>
          <a:lstStyle>
            <a:lvl1pPr marL="0" indent="0">
              <a:lnSpc>
                <a:spcPct val="100000"/>
              </a:lnSpc>
              <a:spcBef>
                <a:spcPts val="600"/>
              </a:spcBef>
              <a:buNone/>
              <a:defRPr sz="2200" b="0">
                <a:solidFill>
                  <a:schemeClr val="tx2"/>
                </a:solidFill>
                <a:latin typeface="+mj-lt"/>
              </a:defRPr>
            </a:lvl1pPr>
          </a:lstStyle>
          <a:p>
            <a:pPr lvl="0"/>
            <a:r>
              <a:rPr lang="en-US"/>
              <a:t>Edit Master text styles</a:t>
            </a:r>
          </a:p>
        </p:txBody>
      </p:sp>
      <p:sp>
        <p:nvSpPr>
          <p:cNvPr id="37" name="Text Placeholder 24">
            <a:extLst>
              <a:ext uri="{FF2B5EF4-FFF2-40B4-BE49-F238E27FC236}">
                <a16:creationId xmlns:a16="http://schemas.microsoft.com/office/drawing/2014/main" id="{E01406B4-D44B-4D1E-91F3-D87541EAD4CE}"/>
              </a:ext>
            </a:extLst>
          </p:cNvPr>
          <p:cNvSpPr>
            <a:spLocks noGrp="1"/>
          </p:cNvSpPr>
          <p:nvPr>
            <p:ph type="body" sz="quarter" idx="19"/>
          </p:nvPr>
        </p:nvSpPr>
        <p:spPr>
          <a:xfrm>
            <a:off x="1020059"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8" name="Text Placeholder 24">
            <a:extLst>
              <a:ext uri="{FF2B5EF4-FFF2-40B4-BE49-F238E27FC236}">
                <a16:creationId xmlns:a16="http://schemas.microsoft.com/office/drawing/2014/main" id="{9AAD5CF9-9A59-4C5F-8C29-B92AD6012119}"/>
              </a:ext>
            </a:extLst>
          </p:cNvPr>
          <p:cNvSpPr>
            <a:spLocks noGrp="1"/>
          </p:cNvSpPr>
          <p:nvPr>
            <p:ph type="body" sz="quarter" idx="20"/>
          </p:nvPr>
        </p:nvSpPr>
        <p:spPr>
          <a:xfrm>
            <a:off x="2718684" y="2927531"/>
            <a:ext cx="1698625"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39" name="Text Placeholder 24">
            <a:extLst>
              <a:ext uri="{FF2B5EF4-FFF2-40B4-BE49-F238E27FC236}">
                <a16:creationId xmlns:a16="http://schemas.microsoft.com/office/drawing/2014/main" id="{C6725172-65CC-4645-B23F-E77886468F31}"/>
              </a:ext>
            </a:extLst>
          </p:cNvPr>
          <p:cNvSpPr>
            <a:spLocks noGrp="1"/>
          </p:cNvSpPr>
          <p:nvPr>
            <p:ph type="body" sz="quarter" idx="21"/>
          </p:nvPr>
        </p:nvSpPr>
        <p:spPr>
          <a:xfrm>
            <a:off x="4794793" y="2927531"/>
            <a:ext cx="2599197"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0" name="Text Placeholder 24">
            <a:extLst>
              <a:ext uri="{FF2B5EF4-FFF2-40B4-BE49-F238E27FC236}">
                <a16:creationId xmlns:a16="http://schemas.microsoft.com/office/drawing/2014/main" id="{0EA5E6CA-5C78-4B75-BA22-59750E7D4501}"/>
              </a:ext>
            </a:extLst>
          </p:cNvPr>
          <p:cNvSpPr>
            <a:spLocks noGrp="1"/>
          </p:cNvSpPr>
          <p:nvPr>
            <p:ph type="body" sz="quarter" idx="22"/>
          </p:nvPr>
        </p:nvSpPr>
        <p:spPr>
          <a:xfrm>
            <a:off x="7876955" y="2925988"/>
            <a:ext cx="3726423" cy="800100"/>
          </a:xfrm>
        </p:spPr>
        <p:txBody>
          <a:bodyPr>
            <a:normAutofit/>
          </a:bodyPr>
          <a:lstStyle>
            <a:lvl1pPr marL="0" indent="0">
              <a:buNone/>
              <a:defRPr sz="1400" b="0">
                <a:solidFill>
                  <a:schemeClr val="bg1">
                    <a:lumMod val="75000"/>
                  </a:schemeClr>
                </a:solidFill>
                <a:latin typeface="+mn-lt"/>
              </a:defRPr>
            </a:lvl1pPr>
          </a:lstStyle>
          <a:p>
            <a:pPr lvl="0"/>
            <a:r>
              <a:rPr lang="en-US"/>
              <a:t>Edit Master text styles</a:t>
            </a:r>
          </a:p>
        </p:txBody>
      </p:sp>
      <p:sp>
        <p:nvSpPr>
          <p:cNvPr id="41" name="Text Placeholder 24">
            <a:extLst>
              <a:ext uri="{FF2B5EF4-FFF2-40B4-BE49-F238E27FC236}">
                <a16:creationId xmlns:a16="http://schemas.microsoft.com/office/drawing/2014/main" id="{E1C61752-F57C-4FBF-93F3-06F43CCA43C8}"/>
              </a:ext>
            </a:extLst>
          </p:cNvPr>
          <p:cNvSpPr>
            <a:spLocks noGrp="1"/>
          </p:cNvSpPr>
          <p:nvPr>
            <p:ph type="body" sz="quarter" idx="23"/>
          </p:nvPr>
        </p:nvSpPr>
        <p:spPr>
          <a:xfrm>
            <a:off x="1284133" y="5751926"/>
            <a:ext cx="9623735" cy="470478"/>
          </a:xfrm>
        </p:spPr>
        <p:txBody>
          <a:bodyPr>
            <a:normAutofit/>
          </a:bodyPr>
          <a:lstStyle>
            <a:lvl1pPr marL="0" indent="0" algn="ctr">
              <a:buNone/>
              <a:defRPr sz="1600" b="0">
                <a:solidFill>
                  <a:schemeClr val="tx2"/>
                </a:solidFill>
                <a:latin typeface="+mn-lt"/>
              </a:defRPr>
            </a:lvl1pPr>
          </a:lstStyle>
          <a:p>
            <a:pPr lvl="0"/>
            <a:r>
              <a:rPr lang="en-US"/>
              <a:t>Edit Master text styles</a:t>
            </a:r>
          </a:p>
        </p:txBody>
      </p:sp>
      <p:sp>
        <p:nvSpPr>
          <p:cNvPr id="42" name="Text Placeholder 24">
            <a:extLst>
              <a:ext uri="{FF2B5EF4-FFF2-40B4-BE49-F238E27FC236}">
                <a16:creationId xmlns:a16="http://schemas.microsoft.com/office/drawing/2014/main" id="{E0232175-FB97-4039-8136-B9DD27441C05}"/>
              </a:ext>
            </a:extLst>
          </p:cNvPr>
          <p:cNvSpPr>
            <a:spLocks noGrp="1"/>
          </p:cNvSpPr>
          <p:nvPr>
            <p:ph type="body" sz="quarter" idx="24"/>
          </p:nvPr>
        </p:nvSpPr>
        <p:spPr>
          <a:xfrm>
            <a:off x="4794791" y="4893792"/>
            <a:ext cx="2599199"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3" name="Text Placeholder 24">
            <a:extLst>
              <a:ext uri="{FF2B5EF4-FFF2-40B4-BE49-F238E27FC236}">
                <a16:creationId xmlns:a16="http://schemas.microsoft.com/office/drawing/2014/main" id="{6E5262C3-0603-403F-AB36-FB4EB9FC7BCB}"/>
              </a:ext>
            </a:extLst>
          </p:cNvPr>
          <p:cNvSpPr>
            <a:spLocks noGrp="1"/>
          </p:cNvSpPr>
          <p:nvPr>
            <p:ph type="body" sz="quarter" idx="25"/>
          </p:nvPr>
        </p:nvSpPr>
        <p:spPr>
          <a:xfrm>
            <a:off x="7890713" y="4893792"/>
            <a:ext cx="3712665" cy="615026"/>
          </a:xfrm>
        </p:spPr>
        <p:txBody>
          <a:bodyPr>
            <a:normAutofit/>
          </a:bodyPr>
          <a:lstStyle>
            <a:lvl1pPr marL="0" indent="0">
              <a:buNone/>
              <a:defRPr sz="1600" b="0">
                <a:solidFill>
                  <a:schemeClr val="bg2"/>
                </a:solidFill>
                <a:latin typeface="+mn-lt"/>
              </a:defRPr>
            </a:lvl1pPr>
          </a:lstStyle>
          <a:p>
            <a:pPr lvl="0"/>
            <a:r>
              <a:rPr lang="en-US"/>
              <a:t>Edit Master text styles</a:t>
            </a:r>
          </a:p>
        </p:txBody>
      </p:sp>
      <p:sp>
        <p:nvSpPr>
          <p:cNvPr id="44" name="Picture Placeholder 12">
            <a:extLst>
              <a:ext uri="{FF2B5EF4-FFF2-40B4-BE49-F238E27FC236}">
                <a16:creationId xmlns:a16="http://schemas.microsoft.com/office/drawing/2014/main" id="{D2FBACFC-8B68-4A37-95A4-26BE5A23D759}"/>
              </a:ext>
            </a:extLst>
          </p:cNvPr>
          <p:cNvSpPr>
            <a:spLocks noGrp="1"/>
          </p:cNvSpPr>
          <p:nvPr>
            <p:ph type="pic" sz="quarter" idx="37"/>
          </p:nvPr>
        </p:nvSpPr>
        <p:spPr>
          <a:xfrm>
            <a:off x="1020058" y="3800404"/>
            <a:ext cx="3273552" cy="1618488"/>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6" name="Picture Placeholder 12">
            <a:extLst>
              <a:ext uri="{FF2B5EF4-FFF2-40B4-BE49-F238E27FC236}">
                <a16:creationId xmlns:a16="http://schemas.microsoft.com/office/drawing/2014/main" id="{5A6A36C6-8489-4333-927A-141D8F98AE50}"/>
              </a:ext>
            </a:extLst>
          </p:cNvPr>
          <p:cNvSpPr>
            <a:spLocks noGrp="1"/>
          </p:cNvSpPr>
          <p:nvPr>
            <p:ph type="pic" sz="quarter" idx="43"/>
          </p:nvPr>
        </p:nvSpPr>
        <p:spPr>
          <a:xfrm>
            <a:off x="4794792" y="3864572"/>
            <a:ext cx="2599199" cy="896112"/>
          </a:xfrm>
        </p:spPr>
        <p:txBody>
          <a:bodyPr anchor="ctr" anchorCtr="0">
            <a:no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47" name="Picture Placeholder 9">
            <a:extLst>
              <a:ext uri="{FF2B5EF4-FFF2-40B4-BE49-F238E27FC236}">
                <a16:creationId xmlns:a16="http://schemas.microsoft.com/office/drawing/2014/main" id="{BB2DF986-C446-4302-9099-B1512AD5D8CA}"/>
              </a:ext>
            </a:extLst>
          </p:cNvPr>
          <p:cNvSpPr>
            <a:spLocks noGrp="1"/>
          </p:cNvSpPr>
          <p:nvPr>
            <p:ph type="pic" sz="quarter" idx="44"/>
          </p:nvPr>
        </p:nvSpPr>
        <p:spPr>
          <a:xfrm>
            <a:off x="7876955" y="3864572"/>
            <a:ext cx="2599200" cy="896400"/>
          </a:xfrm>
        </p:spPr>
        <p:txBody>
          <a:bodyPr anchor="ctr" anchorCtr="0">
            <a:normAutofit/>
          </a:bodyPr>
          <a:lstStyle>
            <a:lvl1pPr marL="0" indent="0" algn="ctr">
              <a:buNone/>
              <a:defRPr sz="1400">
                <a:solidFill>
                  <a:schemeClr val="bg1">
                    <a:lumMod val="75000"/>
                  </a:schemeClr>
                </a:solidFill>
              </a:defRPr>
            </a:lvl1pPr>
          </a:lstStyle>
          <a:p>
            <a:r>
              <a:rPr lang="en-US"/>
              <a:t>Click icon to add picture</a:t>
            </a:r>
            <a:endParaRPr lang="ru-RU" dirty="0"/>
          </a:p>
        </p:txBody>
      </p:sp>
      <p:sp>
        <p:nvSpPr>
          <p:cNvPr id="22" name="Title 1">
            <a:extLst>
              <a:ext uri="{FF2B5EF4-FFF2-40B4-BE49-F238E27FC236}">
                <a16:creationId xmlns:a16="http://schemas.microsoft.com/office/drawing/2014/main" id="{BB58C539-3FDE-4755-BEB4-C953AA292673}"/>
              </a:ext>
            </a:extLst>
          </p:cNvPr>
          <p:cNvSpPr>
            <a:spLocks noGrp="1"/>
          </p:cNvSpPr>
          <p:nvPr>
            <p:ph type="title" hasCustomPrompt="1"/>
          </p:nvPr>
        </p:nvSpPr>
        <p:spPr>
          <a:xfrm>
            <a:off x="774032" y="741320"/>
            <a:ext cx="10506743" cy="782638"/>
          </a:xfrm>
        </p:spPr>
        <p:txBody>
          <a:bodyPr>
            <a:normAutofit/>
          </a:bodyPr>
          <a:lstStyle>
            <a:lvl1pPr algn="l">
              <a:defRPr sz="4000" b="1">
                <a:solidFill>
                  <a:schemeClr val="bg1"/>
                </a:solidFill>
              </a:defRPr>
            </a:lvl1pPr>
          </a:lstStyle>
          <a:p>
            <a:r>
              <a:rPr lang="en-US" dirty="0"/>
              <a:t>HOW TO USE THIS TEMPALTE</a:t>
            </a:r>
            <a:endParaRPr lang="ru-RU" dirty="0"/>
          </a:p>
        </p:txBody>
      </p:sp>
      <p:sp>
        <p:nvSpPr>
          <p:cNvPr id="23" name="Graphic 15">
            <a:extLst>
              <a:ext uri="{FF2B5EF4-FFF2-40B4-BE49-F238E27FC236}">
                <a16:creationId xmlns:a16="http://schemas.microsoft.com/office/drawing/2014/main" id="{8EDA54DA-ED01-4416-96BF-C8968F4684B4}"/>
              </a:ext>
            </a:extLst>
          </p:cNvPr>
          <p:cNvSpPr/>
          <p:nvPr userDrawn="1"/>
        </p:nvSpPr>
        <p:spPr>
          <a:xfrm>
            <a:off x="-11173" y="1610268"/>
            <a:ext cx="9252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1138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5519738" y="0"/>
            <a:ext cx="6103621"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774032" y="3074529"/>
            <a:ext cx="4421856"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774032" y="1032746"/>
            <a:ext cx="5056083" cy="782638"/>
          </a:xfrm>
        </p:spPr>
        <p:txBody>
          <a:bodyPr>
            <a:normAutofit/>
          </a:bodyPr>
          <a:lstStyle>
            <a:lvl1pPr algn="l">
              <a:defRPr sz="4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774032" y="2225392"/>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72139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6108872"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6881205" y="3090572"/>
            <a:ext cx="4421857" cy="2588637"/>
          </a:xfrm>
        </p:spPr>
        <p:txBody>
          <a:bodyPr lIns="0">
            <a:normAutofit/>
          </a:bodyPr>
          <a:lstStyle>
            <a:lvl1pPr marL="180000" indent="-180000">
              <a:spcBef>
                <a:spcPts val="600"/>
              </a:spcBef>
              <a:buClr>
                <a:schemeClr val="bg2"/>
              </a:buClr>
              <a:buFont typeface="Wingdings" panose="05000000000000000000" pitchFamily="2" charset="2"/>
              <a:buChar char="§"/>
              <a:defRPr sz="1400" b="0" i="0">
                <a:solidFill>
                  <a:schemeClr val="bg1">
                    <a:lumMod val="75000"/>
                  </a:schemeClr>
                </a:solidFill>
              </a:defRPr>
            </a:lvl1pPr>
          </a:lstStyle>
          <a:p>
            <a:pPr lvl="0"/>
            <a:r>
              <a:rPr lang="en-US"/>
              <a:t>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6881206" y="1046140"/>
            <a:ext cx="5056083" cy="782638"/>
          </a:xfrm>
        </p:spPr>
        <p:txBody>
          <a:bodyPr>
            <a:normAutofit/>
          </a:bodyPr>
          <a:lstStyle>
            <a:lvl1pPr algn="l">
              <a:defRPr sz="4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6881206" y="2241515"/>
            <a:ext cx="4421856" cy="749047"/>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6980920" y="1947672"/>
            <a:ext cx="5220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9919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774031"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0" y="2993041"/>
            <a:ext cx="4365625" cy="454353"/>
          </a:xfrm>
        </p:spPr>
        <p:txBody>
          <a:bodyPr>
            <a:noAutofit/>
          </a:bodyPr>
          <a:lstStyle>
            <a:lvl1pPr marL="0" indent="0">
              <a:buNone/>
              <a:defRPr sz="27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774032"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6627121" y="3563411"/>
            <a:ext cx="4365625" cy="2333625"/>
          </a:xfrm>
        </p:spPr>
        <p:txBody>
          <a:bodyPr>
            <a:normAutofit/>
          </a:bodyPr>
          <a:lstStyle>
            <a:lvl1pPr marL="180000" indent="-180000">
              <a:spcBef>
                <a:spcPts val="600"/>
              </a:spcBef>
              <a:buClr>
                <a:schemeClr val="bg2"/>
              </a:buClr>
              <a:buFont typeface="Wingdings" panose="05000000000000000000" pitchFamily="2" charset="2"/>
              <a:buChar char="§"/>
              <a:defRPr sz="140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033272"/>
            <a:ext cx="5056083" cy="782638"/>
          </a:xfrm>
        </p:spPr>
        <p:txBody>
          <a:bodyPr>
            <a:normAutofit/>
          </a:bodyPr>
          <a:lstStyle>
            <a:lvl1pPr algn="l">
              <a:defRPr sz="4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2221992"/>
            <a:ext cx="10218713" cy="665713"/>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11174" y="1947672"/>
            <a:ext cx="5274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5037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12700" y="-12700"/>
            <a:ext cx="12217400" cy="6883400"/>
            <a:chOff x="-12700" y="-12700"/>
            <a:chExt cx="12217400" cy="68834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542021"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8" name="Chart Placeholder 18">
            <a:extLst>
              <a:ext uri="{FF2B5EF4-FFF2-40B4-BE49-F238E27FC236}">
                <a16:creationId xmlns:a16="http://schemas.microsoft.com/office/drawing/2014/main" id="{68B512F2-EA3E-483F-B5D4-29DFD6C37B36}"/>
              </a:ext>
            </a:extLst>
          </p:cNvPr>
          <p:cNvSpPr>
            <a:spLocks noGrp="1"/>
          </p:cNvSpPr>
          <p:nvPr>
            <p:ph type="chart" sz="quarter" idx="32"/>
          </p:nvPr>
        </p:nvSpPr>
        <p:spPr>
          <a:xfrm>
            <a:off x="6096001" y="1246188"/>
            <a:ext cx="5170034"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sp>
        <p:nvSpPr>
          <p:cNvPr id="15" name="Title 1">
            <a:extLst>
              <a:ext uri="{FF2B5EF4-FFF2-40B4-BE49-F238E27FC236}">
                <a16:creationId xmlns:a16="http://schemas.microsoft.com/office/drawing/2014/main" id="{AD58E79F-20BB-644D-8C49-25B57E347DE6}"/>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CHART</a:t>
            </a:r>
            <a:br>
              <a:rPr lang="en-US" dirty="0"/>
            </a:br>
            <a:r>
              <a:rPr lang="en-US" dirty="0"/>
              <a:t>SLIDE</a:t>
            </a:r>
            <a:endParaRPr lang="ru-RU" dirty="0"/>
          </a:p>
        </p:txBody>
      </p:sp>
      <p:sp>
        <p:nvSpPr>
          <p:cNvPr id="23" name="Text Placeholder 17">
            <a:extLst>
              <a:ext uri="{FF2B5EF4-FFF2-40B4-BE49-F238E27FC236}">
                <a16:creationId xmlns:a16="http://schemas.microsoft.com/office/drawing/2014/main" id="{EF8E92E6-C1C9-854A-93EE-FD201AF050FC}"/>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4" name="Graphic 15">
            <a:extLst>
              <a:ext uri="{FF2B5EF4-FFF2-40B4-BE49-F238E27FC236}">
                <a16:creationId xmlns:a16="http://schemas.microsoft.com/office/drawing/2014/main" id="{C1F625F0-F98F-D244-9020-86C86C287112}"/>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9814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12192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9" name="Graphic 4">
            <a:extLst>
              <a:ext uri="{FF2B5EF4-FFF2-40B4-BE49-F238E27FC236}">
                <a16:creationId xmlns:a16="http://schemas.microsoft.com/office/drawing/2014/main" id="{CC6E1909-954A-41BF-9CF4-2CB53F6862EF}"/>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774032" y="1317173"/>
            <a:ext cx="2825496" cy="1524185"/>
          </a:xfrm>
        </p:spPr>
        <p:txBody>
          <a:bodyPr>
            <a:normAutofit/>
          </a:bodyPr>
          <a:lstStyle>
            <a:lvl1pPr algn="l">
              <a:defRPr sz="4000" b="1">
                <a:solidFill>
                  <a:schemeClr val="bg1"/>
                </a:solidFill>
              </a:defRPr>
            </a:lvl1pPr>
          </a:lstStyle>
          <a:p>
            <a:r>
              <a:rPr lang="en-US" dirty="0"/>
              <a:t>TABLE</a:t>
            </a:r>
            <a:br>
              <a:rPr lang="en-US" dirty="0"/>
            </a:br>
            <a:r>
              <a:rPr lang="en-US" dirty="0"/>
              <a:t>SLIDE</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774032" y="3198228"/>
            <a:ext cx="2825496" cy="2154741"/>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2" name="Graphic 15">
            <a:extLst>
              <a:ext uri="{FF2B5EF4-FFF2-40B4-BE49-F238E27FC236}">
                <a16:creationId xmlns:a16="http://schemas.microsoft.com/office/drawing/2014/main" id="{C8EF6174-FF5D-41C2-BF6B-9D6ECB281A1D}"/>
              </a:ext>
            </a:extLst>
          </p:cNvPr>
          <p:cNvSpPr/>
          <p:nvPr userDrawn="1"/>
        </p:nvSpPr>
        <p:spPr>
          <a:xfrm>
            <a:off x="-11173" y="2899869"/>
            <a:ext cx="2628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18" name="Table Placeholder 17">
            <a:extLst>
              <a:ext uri="{FF2B5EF4-FFF2-40B4-BE49-F238E27FC236}">
                <a16:creationId xmlns:a16="http://schemas.microsoft.com/office/drawing/2014/main" id="{D45BCEDF-86BB-41E2-9F09-5D3014AD1C45}"/>
              </a:ext>
            </a:extLst>
          </p:cNvPr>
          <p:cNvSpPr>
            <a:spLocks noGrp="1"/>
          </p:cNvSpPr>
          <p:nvPr>
            <p:ph type="tbl" sz="quarter" idx="17"/>
          </p:nvPr>
        </p:nvSpPr>
        <p:spPr>
          <a:xfrm>
            <a:off x="4715791" y="1591499"/>
            <a:ext cx="6561138" cy="3761069"/>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spTree>
    <p:extLst>
      <p:ext uri="{BB962C8B-B14F-4D97-AF65-F5344CB8AC3E}">
        <p14:creationId xmlns:p14="http://schemas.microsoft.com/office/powerpoint/2010/main" val="251377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E694C388-14E9-4848-A715-72B7DC6AF548}"/>
              </a:ext>
            </a:extLst>
          </p:cNvPr>
          <p:cNvSpPr>
            <a:spLocks noGrp="1"/>
          </p:cNvSpPr>
          <p:nvPr>
            <p:ph type="pic" sz="quarter" idx="14"/>
          </p:nvPr>
        </p:nvSpPr>
        <p:spPr>
          <a:xfrm>
            <a:off x="12701" y="0"/>
            <a:ext cx="12161519" cy="6858000"/>
          </a:xfrm>
          <a:custGeom>
            <a:avLst/>
            <a:gdLst>
              <a:gd name="connsiteX0" fmla="*/ 12161519 w 12161519"/>
              <a:gd name="connsiteY0" fmla="*/ 638810 h 6858000"/>
              <a:gd name="connsiteX1" fmla="*/ 12161519 w 12161519"/>
              <a:gd name="connsiteY1" fmla="*/ 1922780 h 6858000"/>
              <a:gd name="connsiteX2" fmla="*/ 9531350 w 12161519"/>
              <a:gd name="connsiteY2" fmla="*/ 6858000 h 6858000"/>
              <a:gd name="connsiteX3" fmla="*/ 8846819 w 12161519"/>
              <a:gd name="connsiteY3" fmla="*/ 6858000 h 6858000"/>
              <a:gd name="connsiteX4" fmla="*/ 10704830 w 12161519"/>
              <a:gd name="connsiteY4" fmla="*/ 0 h 6858000"/>
              <a:gd name="connsiteX5" fmla="*/ 12161519 w 12161519"/>
              <a:gd name="connsiteY5" fmla="*/ 0 h 6858000"/>
              <a:gd name="connsiteX6" fmla="*/ 12161519 w 12161519"/>
              <a:gd name="connsiteY6" fmla="*/ 234950 h 6858000"/>
              <a:gd name="connsiteX7" fmla="*/ 8632190 w 12161519"/>
              <a:gd name="connsiteY7" fmla="*/ 6858000 h 6858000"/>
              <a:gd name="connsiteX8" fmla="*/ 7049770 w 12161519"/>
              <a:gd name="connsiteY8" fmla="*/ 6858000 h 6858000"/>
              <a:gd name="connsiteX9" fmla="*/ 5320030 w 12161519"/>
              <a:gd name="connsiteY9" fmla="*/ 0 h 6858000"/>
              <a:gd name="connsiteX10" fmla="*/ 10476230 w 12161519"/>
              <a:gd name="connsiteY10" fmla="*/ 0 h 6858000"/>
              <a:gd name="connsiteX11" fmla="*/ 6822440 w 12161519"/>
              <a:gd name="connsiteY11" fmla="*/ 6858000 h 6858000"/>
              <a:gd name="connsiteX12" fmla="*/ 1664970 w 12161519"/>
              <a:gd name="connsiteY12" fmla="*/ 6858000 h 6858000"/>
              <a:gd name="connsiteX13" fmla="*/ 3529330 w 12161519"/>
              <a:gd name="connsiteY13" fmla="*/ 0 h 6858000"/>
              <a:gd name="connsiteX14" fmla="*/ 5111750 w 12161519"/>
              <a:gd name="connsiteY14" fmla="*/ 0 h 6858000"/>
              <a:gd name="connsiteX15" fmla="*/ 1456690 w 12161519"/>
              <a:gd name="connsiteY15" fmla="*/ 6858000 h 6858000"/>
              <a:gd name="connsiteX16" fmla="*/ 0 w 12161519"/>
              <a:gd name="connsiteY16" fmla="*/ 6858000 h 6858000"/>
              <a:gd name="connsiteX17" fmla="*/ 0 w 12161519"/>
              <a:gd name="connsiteY17" fmla="*/ 6623050 h 6858000"/>
              <a:gd name="connsiteX18" fmla="*/ 2630170 w 12161519"/>
              <a:gd name="connsiteY18" fmla="*/ 0 h 6858000"/>
              <a:gd name="connsiteX19" fmla="*/ 3314700 w 12161519"/>
              <a:gd name="connsiteY19" fmla="*/ 0 h 6858000"/>
              <a:gd name="connsiteX20" fmla="*/ 0 w 12161519"/>
              <a:gd name="connsiteY20" fmla="*/ 6219190 h 6858000"/>
              <a:gd name="connsiteX21" fmla="*/ 0 w 12161519"/>
              <a:gd name="connsiteY21" fmla="*/ 49352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61519" h="6858000">
                <a:moveTo>
                  <a:pt x="12161519" y="638810"/>
                </a:moveTo>
                <a:lnTo>
                  <a:pt x="12161519" y="1922780"/>
                </a:lnTo>
                <a:lnTo>
                  <a:pt x="9531350" y="6858000"/>
                </a:lnTo>
                <a:lnTo>
                  <a:pt x="8846819" y="6858000"/>
                </a:lnTo>
                <a:close/>
                <a:moveTo>
                  <a:pt x="10704830" y="0"/>
                </a:moveTo>
                <a:lnTo>
                  <a:pt x="12161519" y="0"/>
                </a:lnTo>
                <a:lnTo>
                  <a:pt x="12161519" y="234950"/>
                </a:lnTo>
                <a:lnTo>
                  <a:pt x="8632190" y="6858000"/>
                </a:lnTo>
                <a:lnTo>
                  <a:pt x="7049770" y="6858000"/>
                </a:lnTo>
                <a:close/>
                <a:moveTo>
                  <a:pt x="5320030" y="0"/>
                </a:moveTo>
                <a:lnTo>
                  <a:pt x="10476230" y="0"/>
                </a:lnTo>
                <a:lnTo>
                  <a:pt x="6822440" y="6858000"/>
                </a:lnTo>
                <a:lnTo>
                  <a:pt x="1664970" y="6858000"/>
                </a:lnTo>
                <a:close/>
                <a:moveTo>
                  <a:pt x="3529330" y="0"/>
                </a:moveTo>
                <a:lnTo>
                  <a:pt x="5111750" y="0"/>
                </a:lnTo>
                <a:lnTo>
                  <a:pt x="1456690" y="6858000"/>
                </a:lnTo>
                <a:lnTo>
                  <a:pt x="0" y="6858000"/>
                </a:lnTo>
                <a:lnTo>
                  <a:pt x="0" y="6623050"/>
                </a:lnTo>
                <a:close/>
                <a:moveTo>
                  <a:pt x="2630170" y="0"/>
                </a:moveTo>
                <a:lnTo>
                  <a:pt x="3314700" y="0"/>
                </a:lnTo>
                <a:lnTo>
                  <a:pt x="0" y="6219190"/>
                </a:lnTo>
                <a:lnTo>
                  <a:pt x="0" y="4935220"/>
                </a:lnTo>
                <a:close/>
              </a:path>
            </a:pathLst>
          </a:custGeom>
          <a:solidFill>
            <a:schemeClr val="bg1">
              <a:lumMod val="65000"/>
            </a:schemeClr>
          </a:solidFill>
        </p:spPr>
        <p:txBody>
          <a:bodyPr wrap="square" anchor="ctr" anchorCtr="0">
            <a:noAutofit/>
          </a:bodyPr>
          <a:lstStyle>
            <a:lvl1pPr marL="0" indent="0" algn="ctr">
              <a:buNone/>
              <a:defRPr sz="1400"/>
            </a:lvl1pPr>
          </a:lstStyle>
          <a:p>
            <a:r>
              <a:rPr lang="en-US"/>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20" name="Title 1">
            <a:extLst>
              <a:ext uri="{FF2B5EF4-FFF2-40B4-BE49-F238E27FC236}">
                <a16:creationId xmlns:a16="http://schemas.microsoft.com/office/drawing/2014/main" id="{BFD7B55F-CFD3-4921-BB2A-B14EB4E36369}"/>
              </a:ext>
            </a:extLst>
          </p:cNvPr>
          <p:cNvSpPr>
            <a:spLocks noGrp="1"/>
          </p:cNvSpPr>
          <p:nvPr>
            <p:ph type="title" hasCustomPrompt="1"/>
          </p:nvPr>
        </p:nvSpPr>
        <p:spPr>
          <a:xfrm>
            <a:off x="774032" y="1033272"/>
            <a:ext cx="10514998" cy="782638"/>
          </a:xfrm>
        </p:spPr>
        <p:txBody>
          <a:bodyPr>
            <a:normAutofit/>
          </a:bodyPr>
          <a:lstStyle>
            <a:lvl1pPr algn="l">
              <a:defRPr sz="4000" b="1">
                <a:solidFill>
                  <a:schemeClr val="bg1"/>
                </a:solidFill>
              </a:defRPr>
            </a:lvl1pPr>
          </a:lstStyle>
          <a:p>
            <a:r>
              <a:rPr lang="en-US" dirty="0"/>
              <a:t>BIG IMAGE SLIDE</a:t>
            </a:r>
            <a:endParaRPr lang="ru-RU" dirty="0"/>
          </a:p>
        </p:txBody>
      </p:sp>
      <p:sp>
        <p:nvSpPr>
          <p:cNvPr id="21" name="Text Placeholder 17">
            <a:extLst>
              <a:ext uri="{FF2B5EF4-FFF2-40B4-BE49-F238E27FC236}">
                <a16:creationId xmlns:a16="http://schemas.microsoft.com/office/drawing/2014/main" id="{932204AA-73EE-4F85-898B-E747C5ACC051}"/>
              </a:ext>
            </a:extLst>
          </p:cNvPr>
          <p:cNvSpPr>
            <a:spLocks noGrp="1"/>
          </p:cNvSpPr>
          <p:nvPr>
            <p:ph type="body" sz="quarter" idx="13" hasCustomPrompt="1"/>
          </p:nvPr>
        </p:nvSpPr>
        <p:spPr>
          <a:xfrm>
            <a:off x="774032" y="1880794"/>
            <a:ext cx="10518598" cy="782639"/>
          </a:xfrm>
        </p:spPr>
        <p:txBody>
          <a:bodyPr>
            <a:normAutofit/>
          </a:bodyPr>
          <a:lstStyle>
            <a:lvl1pPr marL="0" indent="0" algn="l">
              <a:buNone/>
              <a:defRPr sz="2200">
                <a:solidFill>
                  <a:schemeClr val="tx2"/>
                </a:solidFill>
              </a:defRPr>
            </a:lvl1pPr>
            <a:lvl2pPr>
              <a:defRPr sz="1800"/>
            </a:lvl2pPr>
            <a:lvl3pPr>
              <a:defRPr sz="1800"/>
            </a:lvl3pPr>
            <a:lvl4pPr>
              <a:defRPr sz="1800"/>
            </a:lvl4pPr>
            <a:lvl5pPr>
              <a:defRPr sz="1800"/>
            </a:lvl5pPr>
          </a:lstStyle>
          <a:p>
            <a:pPr lvl="0"/>
            <a:r>
              <a:rPr lang="en-US" dirty="0"/>
              <a:t>Edit master text styles</a:t>
            </a:r>
          </a:p>
        </p:txBody>
      </p:sp>
      <p:sp>
        <p:nvSpPr>
          <p:cNvPr id="23" name="Graphic 4">
            <a:extLst>
              <a:ext uri="{FF2B5EF4-FFF2-40B4-BE49-F238E27FC236}">
                <a16:creationId xmlns:a16="http://schemas.microsoft.com/office/drawing/2014/main" id="{38541361-4795-490E-8165-B4A338F8231D}"/>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 name="TextBox 1">
            <a:extLst>
              <a:ext uri="{FF2B5EF4-FFF2-40B4-BE49-F238E27FC236}">
                <a16:creationId xmlns:a16="http://schemas.microsoft.com/office/drawing/2014/main" id="{B72E78DA-7F75-294B-AECF-F02F6C41615D}"/>
              </a:ext>
            </a:extLst>
          </p:cNvPr>
          <p:cNvSpPr txBox="1"/>
          <p:nvPr userDrawn="1"/>
        </p:nvSpPr>
        <p:spPr>
          <a:xfrm>
            <a:off x="327546" y="300250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6127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39973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lumOff val="25000"/>
            <a:alpha val="20000"/>
          </a:schemeClr>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730162" y="6002372"/>
            <a:ext cx="549442" cy="365125"/>
          </a:xfrm>
          <a:prstGeom prst="rect">
            <a:avLst/>
          </a:prstGeom>
        </p:spPr>
        <p:txBody>
          <a:bodyPr vert="horz" lIns="91440" tIns="45720" rIns="91440" bIns="45720" rtlCol="0" anchor="ctr"/>
          <a:lstStyle>
            <a:lvl1pPr algn="r">
              <a:defRPr sz="1400">
                <a:solidFill>
                  <a:schemeClr val="tx2"/>
                </a:solidFill>
                <a:latin typeface="+mn-lt"/>
              </a:defRPr>
            </a:lvl1pPr>
          </a:lstStyle>
          <a:p>
            <a:fld id="{D495E168-DA5E-4888-8D8A-92B118324C14}" type="slidenum">
              <a:rPr lang="ru-RU" smtClean="0"/>
              <a:pPr/>
              <a:t>‹#›</a:t>
            </a:fld>
            <a:endParaRPr lang="ru-RU" dirty="0"/>
          </a:p>
        </p:txBody>
      </p:sp>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6002372"/>
            <a:ext cx="2743200" cy="365125"/>
          </a:xfrm>
          <a:prstGeom prst="rect">
            <a:avLst/>
          </a:prstGeom>
        </p:spPr>
        <p:txBody>
          <a:bodyPr vert="horz" lIns="91440" tIns="45720" rIns="91440" bIns="45720" rtlCol="0" anchor="ctr"/>
          <a:lstStyle>
            <a:lvl1pPr algn="ctr">
              <a:defRPr sz="1400">
                <a:solidFill>
                  <a:schemeClr val="bg2"/>
                </a:solidFill>
              </a:defRPr>
            </a:lvl1pPr>
          </a:lstStyle>
          <a:p>
            <a:r>
              <a:rPr lang="ru-RU" dirty="0"/>
              <a:t>MM.DD.20XX</a:t>
            </a:r>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38200" y="6002372"/>
            <a:ext cx="3398763" cy="365125"/>
          </a:xfrm>
          <a:prstGeom prst="rect">
            <a:avLst/>
          </a:prstGeom>
        </p:spPr>
        <p:txBody>
          <a:bodyPr vert="horz" lIns="91440" tIns="45720" rIns="91440" bIns="45720" rtlCol="0" anchor="ctr"/>
          <a:lstStyle>
            <a:lvl1pPr algn="l">
              <a:defRPr sz="1400">
                <a:solidFill>
                  <a:schemeClr val="bg2"/>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1" r:id="rId5"/>
    <p:sldLayoutId id="2147483690" r:id="rId6"/>
    <p:sldLayoutId id="2147483691" r:id="rId7"/>
    <p:sldLayoutId id="2147483684" r:id="rId8"/>
    <p:sldLayoutId id="2147483685" r:id="rId9"/>
    <p:sldLayoutId id="2147483692" r:id="rId10"/>
    <p:sldLayoutId id="2147483693" r:id="rId11"/>
    <p:sldLayoutId id="2147483694" r:id="rId12"/>
    <p:sldLayoutId id="2147483697" r:id="rId13"/>
    <p:sldLayoutId id="2147483698" r:id="rId14"/>
    <p:sldLayoutId id="2147483699" r:id="rId15"/>
    <p:sldLayoutId id="2147483701" r:id="rId16"/>
    <p:sldLayoutId id="2147483700" r:id="rId17"/>
    <p:sldLayoutId id="2147483687" r:id="rId18"/>
    <p:sldLayoutId id="2147483696" r:id="rId19"/>
    <p:sldLayoutId id="2147483688" r:id="rId20"/>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Building glass walls and sky">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rotWithShape="1">
          <a:blip r:embed="rId2"/>
          <a:srcRect l="-48" t="6766" r="19843" b="3091"/>
          <a:stretch/>
        </p:blipFill>
        <p:spPr>
          <a:xfrm>
            <a:off x="5380073" y="0"/>
            <a:ext cx="6808751" cy="6858000"/>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p:txBody>
          <a:bodyPr/>
          <a:lstStyle/>
          <a:p>
            <a:r>
              <a:rPr lang="en-US" dirty="0">
                <a:solidFill>
                  <a:srgbClr val="002060"/>
                </a:solidFill>
              </a:rPr>
              <a:t>A DAY WITH DCAA AND DCMA</a:t>
            </a:r>
            <a:endParaRPr lang="ru-RU" dirty="0">
              <a:solidFill>
                <a:srgbClr val="002060"/>
              </a:solidFill>
            </a:endParaRPr>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419146" y="3782689"/>
            <a:ext cx="10090287" cy="1101897"/>
          </a:xfrm>
        </p:spPr>
        <p:txBody>
          <a:bodyPr/>
          <a:lstStyle/>
          <a:p>
            <a:r>
              <a:rPr lang="en-US" dirty="0">
                <a:solidFill>
                  <a:srgbClr val="002060"/>
                </a:solidFill>
              </a:rPr>
              <a:t>Understanding Government</a:t>
            </a:r>
          </a:p>
          <a:p>
            <a:r>
              <a:rPr lang="en-US" dirty="0">
                <a:solidFill>
                  <a:srgbClr val="002060"/>
                </a:solidFill>
              </a:rPr>
              <a:t>Contract Compliance</a:t>
            </a:r>
            <a:endParaRPr lang="ru-RU" dirty="0">
              <a:solidFill>
                <a:srgbClr val="002060"/>
              </a:solidFill>
            </a:endParaRP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p:txBody>
          <a:bodyPr/>
          <a:lstStyle/>
          <a:p>
            <a:r>
              <a:rPr lang="en-US" dirty="0">
                <a:solidFill>
                  <a:srgbClr val="002060"/>
                </a:solidFill>
              </a:rPr>
              <a:t>March 28</a:t>
            </a:r>
            <a:endParaRPr lang="ru-RU" dirty="0">
              <a:solidFill>
                <a:srgbClr val="002060"/>
              </a:solidFill>
            </a:endParaRPr>
          </a:p>
        </p:txBody>
      </p:sp>
      <p:sp>
        <p:nvSpPr>
          <p:cNvPr id="4" name="Text Placeholder 3">
            <a:extLst>
              <a:ext uri="{FF2B5EF4-FFF2-40B4-BE49-F238E27FC236}">
                <a16:creationId xmlns:a16="http://schemas.microsoft.com/office/drawing/2014/main" id="{C83697A7-775B-4995-AFA7-E4B1B1C1C8F8}"/>
              </a:ext>
            </a:extLst>
          </p:cNvPr>
          <p:cNvSpPr>
            <a:spLocks noGrp="1"/>
          </p:cNvSpPr>
          <p:nvPr>
            <p:ph type="body" sz="quarter" idx="21"/>
          </p:nvPr>
        </p:nvSpPr>
        <p:spPr/>
        <p:txBody>
          <a:bodyPr/>
          <a:lstStyle/>
          <a:p>
            <a:r>
              <a:rPr lang="en-US" b="0" dirty="0">
                <a:solidFill>
                  <a:srgbClr val="002060"/>
                </a:solidFill>
              </a:rPr>
              <a:t>2019</a:t>
            </a:r>
            <a:endParaRPr lang="ru-RU" b="0"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367" y="5613992"/>
            <a:ext cx="8210550" cy="1143000"/>
          </a:xfrm>
          <a:prstGeom prst="rect">
            <a:avLst/>
          </a:prstGeom>
        </p:spPr>
      </p:pic>
    </p:spTree>
    <p:extLst>
      <p:ext uri="{BB962C8B-B14F-4D97-AF65-F5344CB8AC3E}">
        <p14:creationId xmlns:p14="http://schemas.microsoft.com/office/powerpoint/2010/main" val="3610506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401891" y="277835"/>
            <a:ext cx="6108907" cy="782638"/>
          </a:xfrm>
        </p:spPr>
        <p:txBody>
          <a:bodyPr>
            <a:normAutofit/>
          </a:bodyPr>
          <a:lstStyle/>
          <a:p>
            <a:r>
              <a:rPr lang="en-US" sz="4800" dirty="0">
                <a:solidFill>
                  <a:srgbClr val="002060"/>
                </a:solidFill>
                <a:latin typeface="+mn-lt"/>
              </a:rPr>
              <a:t>Joseph Cullen</a:t>
            </a:r>
            <a:r>
              <a:rPr lang="en-US" sz="4800" dirty="0">
                <a:latin typeface="+mn-lt"/>
              </a:rPr>
              <a:t> </a:t>
            </a:r>
            <a:endParaRPr lang="ru-RU" sz="4800" dirty="0">
              <a:latin typeface="+mn-lt"/>
            </a:endParaRPr>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a:off x="568640" y="963784"/>
            <a:ext cx="5258001" cy="749047"/>
          </a:xfrm>
        </p:spPr>
        <p:txBody>
          <a:bodyPr>
            <a:noAutofit/>
          </a:bodyPr>
          <a:lstStyle/>
          <a:p>
            <a:pPr fontAlgn="base"/>
            <a:r>
              <a:rPr lang="en-US" dirty="0">
                <a:solidFill>
                  <a:schemeClr val="accent2">
                    <a:lumMod val="50000"/>
                  </a:schemeClr>
                </a:solidFill>
              </a:rPr>
              <a:t>Integrated Cost Analysis Team Director</a:t>
            </a: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993390" y="0"/>
            <a:ext cx="6198610"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10</a:t>
            </a:fld>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142692" y="2073442"/>
            <a:ext cx="5683949" cy="4198361"/>
          </a:xfrm>
        </p:spPr>
        <p:txBody>
          <a:bodyPr>
            <a:noAutofit/>
          </a:bodyPr>
          <a:lstStyle/>
          <a:p>
            <a:pPr marL="0" indent="0" fontAlgn="base">
              <a:spcBef>
                <a:spcPts val="0"/>
              </a:spcBef>
              <a:buNone/>
            </a:pPr>
            <a:r>
              <a:rPr lang="en-US" sz="1500" b="1" dirty="0">
                <a:solidFill>
                  <a:schemeClr val="accent2">
                    <a:lumMod val="50000"/>
                  </a:schemeClr>
                </a:solidFill>
              </a:rPr>
              <a:t>Mr. Cullen joined </a:t>
            </a:r>
            <a:r>
              <a:rPr lang="en-US" sz="1500" b="1" dirty="0" err="1">
                <a:solidFill>
                  <a:schemeClr val="accent2">
                    <a:lumMod val="50000"/>
                  </a:schemeClr>
                </a:solidFill>
              </a:rPr>
              <a:t>DCMA</a:t>
            </a:r>
            <a:r>
              <a:rPr lang="en-US" sz="1500" b="1" dirty="0">
                <a:solidFill>
                  <a:schemeClr val="accent2">
                    <a:lumMod val="50000"/>
                  </a:schemeClr>
                </a:solidFill>
              </a:rPr>
              <a:t> in July 1995 and is currently responsible for leading and managing a multifunctional team of 20 Engineers and Contract Price/Cost Analysts who are the leading experts in complete proposal analysis and negotiations support, evaluating over $3B proposed annually for space launch vehicles, satellites, missile defense and intelligence programs. Major customers include the USAF, Navy, NASA and MDA.</a:t>
            </a:r>
          </a:p>
          <a:p>
            <a:pPr marL="0" indent="0" fontAlgn="base">
              <a:spcBef>
                <a:spcPts val="0"/>
              </a:spcBef>
              <a:buNone/>
            </a:pPr>
            <a:endParaRPr lang="en-US" sz="1500" b="1" dirty="0">
              <a:solidFill>
                <a:schemeClr val="accent2">
                  <a:lumMod val="50000"/>
                </a:schemeClr>
              </a:solidFill>
            </a:endParaRPr>
          </a:p>
          <a:p>
            <a:pPr marL="0" indent="0" fontAlgn="base">
              <a:spcBef>
                <a:spcPts val="0"/>
              </a:spcBef>
              <a:buNone/>
            </a:pPr>
            <a:r>
              <a:rPr lang="en-US" sz="1500" b="1" dirty="0">
                <a:solidFill>
                  <a:schemeClr val="accent2">
                    <a:lumMod val="50000"/>
                  </a:schemeClr>
                </a:solidFill>
              </a:rPr>
              <a:t>Mr. Cullen has held various positions including Chief Engineer, Engineering SME, Lead Engineer (Atlas Launch Vehicle),and Computer Engineer. He has also managed teams of engineering, software and manufacturing personnel, performing acquisition life cycle contract management/administration services on major programs, ensuring on-time, within cost, delivery of quality products and services to the warfighter.</a:t>
            </a:r>
          </a:p>
          <a:p>
            <a:pPr marL="0" indent="0" fontAlgn="base">
              <a:spcBef>
                <a:spcPts val="0"/>
              </a:spcBef>
              <a:buNone/>
            </a:pPr>
            <a:endParaRPr lang="en-US" sz="1500" b="1" dirty="0">
              <a:solidFill>
                <a:schemeClr val="accent2">
                  <a:lumMod val="50000"/>
                </a:schemeClr>
              </a:solidFill>
            </a:endParaRPr>
          </a:p>
          <a:p>
            <a:pPr marL="0" indent="0" fontAlgn="base">
              <a:spcBef>
                <a:spcPts val="0"/>
              </a:spcBef>
              <a:buNone/>
            </a:pPr>
            <a:r>
              <a:rPr lang="en-US" sz="1500" b="1" dirty="0">
                <a:solidFill>
                  <a:schemeClr val="accent2">
                    <a:lumMod val="50000"/>
                  </a:schemeClr>
                </a:solidFill>
              </a:rPr>
              <a:t>Mr. Cullen is a member of the Defense Acquisition Corps and is </a:t>
            </a:r>
            <a:r>
              <a:rPr lang="en-US" sz="1500" b="1" dirty="0" err="1">
                <a:solidFill>
                  <a:schemeClr val="accent2">
                    <a:lumMod val="50000"/>
                  </a:schemeClr>
                </a:solidFill>
              </a:rPr>
              <a:t>DAWIA</a:t>
            </a:r>
            <a:r>
              <a:rPr lang="en-US" sz="1500" b="1" dirty="0">
                <a:solidFill>
                  <a:schemeClr val="accent2">
                    <a:lumMod val="50000"/>
                  </a:schemeClr>
                </a:solidFill>
              </a:rPr>
              <a:t> Level III Certified in Systems Engineering, Acquisition Program Management and Production, Quality &amp; Manufacturing.</a:t>
            </a:r>
          </a:p>
        </p:txBody>
      </p:sp>
    </p:spTree>
    <p:extLst>
      <p:ext uri="{BB962C8B-B14F-4D97-AF65-F5344CB8AC3E}">
        <p14:creationId xmlns:p14="http://schemas.microsoft.com/office/powerpoint/2010/main" val="95206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401891" y="277835"/>
            <a:ext cx="6108907" cy="782638"/>
          </a:xfrm>
        </p:spPr>
        <p:txBody>
          <a:bodyPr>
            <a:normAutofit/>
          </a:bodyPr>
          <a:lstStyle/>
          <a:p>
            <a:r>
              <a:rPr lang="en-US" sz="4800" dirty="0">
                <a:solidFill>
                  <a:srgbClr val="002060"/>
                </a:solidFill>
              </a:rPr>
              <a:t>Raymond Carter</a:t>
            </a:r>
            <a:r>
              <a:rPr lang="en-US" sz="4800" dirty="0"/>
              <a:t> </a:t>
            </a:r>
            <a:endParaRPr lang="ru-RU" sz="4800" dirty="0"/>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a:off x="568640" y="963784"/>
            <a:ext cx="5258001" cy="749047"/>
          </a:xfrm>
        </p:spPr>
        <p:txBody>
          <a:bodyPr>
            <a:noAutofit/>
          </a:bodyPr>
          <a:lstStyle/>
          <a:p>
            <a:pPr fontAlgn="base"/>
            <a:r>
              <a:rPr lang="en-US" b="1" dirty="0">
                <a:solidFill>
                  <a:schemeClr val="accent2">
                    <a:lumMod val="50000"/>
                  </a:schemeClr>
                </a:solidFill>
              </a:rPr>
              <a:t>SUPERVISORY CONTRACT SPECIALIST</a:t>
            </a:r>
            <a:endParaRPr lang="en-US" dirty="0">
              <a:solidFill>
                <a:schemeClr val="accent2">
                  <a:lumMod val="50000"/>
                </a:schemeClr>
              </a:solidFill>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11</a:t>
            </a:fld>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309441" y="2169135"/>
            <a:ext cx="5210297" cy="4198361"/>
          </a:xfrm>
        </p:spPr>
        <p:txBody>
          <a:bodyPr>
            <a:noAutofit/>
          </a:bodyPr>
          <a:lstStyle/>
          <a:p>
            <a:pPr marL="0" indent="0" fontAlgn="base">
              <a:spcBef>
                <a:spcPts val="0"/>
              </a:spcBef>
              <a:buNone/>
            </a:pPr>
            <a:r>
              <a:rPr lang="en-US" sz="1500" b="1" dirty="0">
                <a:solidFill>
                  <a:schemeClr val="accent2">
                    <a:lumMod val="50000"/>
                  </a:schemeClr>
                </a:solidFill>
              </a:rPr>
              <a:t>Mr. Carter is currently a Supervisory Contract Specialist at the sub-office in Colorado Springs Colorado.   </a:t>
            </a:r>
          </a:p>
          <a:p>
            <a:pPr marL="0" indent="0" fontAlgn="base">
              <a:spcBef>
                <a:spcPts val="0"/>
              </a:spcBef>
              <a:buNone/>
            </a:pPr>
            <a:r>
              <a:rPr lang="en-US" sz="1500" b="1" dirty="0">
                <a:solidFill>
                  <a:schemeClr val="accent2">
                    <a:lumMod val="50000"/>
                  </a:schemeClr>
                </a:solidFill>
              </a:rPr>
              <a:t> </a:t>
            </a:r>
          </a:p>
          <a:p>
            <a:pPr marL="0" indent="0" fontAlgn="base">
              <a:spcBef>
                <a:spcPts val="0"/>
              </a:spcBef>
              <a:buNone/>
            </a:pPr>
            <a:r>
              <a:rPr lang="en-US" sz="1500" b="1" dirty="0">
                <a:solidFill>
                  <a:schemeClr val="accent2">
                    <a:lumMod val="50000"/>
                  </a:schemeClr>
                </a:solidFill>
              </a:rPr>
              <a:t>Mr. Carter holds a DAWIA Level III Professional Certification in Contracting and a Master’s Degree in Procurement and Acquisition’s Management with a Certificate of Government Contracting. </a:t>
            </a:r>
          </a:p>
          <a:p>
            <a:pPr marL="0" indent="0" fontAlgn="base">
              <a:spcBef>
                <a:spcPts val="0"/>
              </a:spcBef>
              <a:buNone/>
            </a:pPr>
            <a:r>
              <a:rPr lang="en-US" sz="1500" b="1" dirty="0">
                <a:solidFill>
                  <a:schemeClr val="accent2">
                    <a:lumMod val="50000"/>
                  </a:schemeClr>
                </a:solidFill>
              </a:rPr>
              <a:t> </a:t>
            </a:r>
          </a:p>
          <a:p>
            <a:pPr marL="0" indent="0" fontAlgn="base">
              <a:spcBef>
                <a:spcPts val="0"/>
              </a:spcBef>
              <a:buNone/>
            </a:pPr>
            <a:r>
              <a:rPr lang="en-US" sz="1500" b="1" dirty="0">
                <a:solidFill>
                  <a:schemeClr val="accent2">
                    <a:lumMod val="50000"/>
                  </a:schemeClr>
                </a:solidFill>
              </a:rPr>
              <a:t>Mr. Carter has 35 years of contracting and acquisition experience.  Prior to his appointment as Supervisory Contract Specialist, he served as a DCMA Price Cost Analyst, U.S. Air Force and Army Contracting Specialist.  Mr. Carter also served 20 years in the Air Force where he performed duties as an Engineering Technician and Contract Manager on base level service and construction contracts.  He also performed surveillance on U.S. Army Corps of Engineers projects at CONUS and OCONUS locations.</a:t>
            </a:r>
            <a:r>
              <a:rPr lang="en-US" b="1" dirty="0">
                <a:solidFill>
                  <a:schemeClr val="accent2">
                    <a:lumMod val="50000"/>
                  </a:schemeClr>
                </a:solidFill>
              </a:rPr>
              <a:t>  </a:t>
            </a:r>
          </a:p>
        </p:txBody>
      </p:sp>
    </p:spTree>
    <p:extLst>
      <p:ext uri="{BB962C8B-B14F-4D97-AF65-F5344CB8AC3E}">
        <p14:creationId xmlns:p14="http://schemas.microsoft.com/office/powerpoint/2010/main" val="40978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94178"/>
            <a:ext cx="4743717" cy="4259362"/>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5977468" y="216800"/>
            <a:ext cx="5959822" cy="782638"/>
          </a:xfrm>
        </p:spPr>
        <p:txBody>
          <a:bodyPr>
            <a:normAutofit/>
          </a:bodyPr>
          <a:lstStyle/>
          <a:p>
            <a:r>
              <a:rPr lang="en-US" sz="4800" dirty="0">
                <a:solidFill>
                  <a:srgbClr val="002060"/>
                </a:solidFill>
                <a:latin typeface="+mn-lt"/>
              </a:rPr>
              <a:t>J. Michael Whelan</a:t>
            </a:r>
            <a:endParaRPr lang="ru-RU" sz="4800" dirty="0">
              <a:solidFill>
                <a:srgbClr val="002060"/>
              </a:solidFill>
              <a:latin typeface="+mn-lt"/>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5018049" y="978695"/>
            <a:ext cx="6919241" cy="493266"/>
          </a:xfrm>
        </p:spPr>
        <p:txBody>
          <a:bodyPr>
            <a:noAutofit/>
          </a:bodyPr>
          <a:lstStyle/>
          <a:p>
            <a:r>
              <a:rPr lang="en-US" dirty="0">
                <a:solidFill>
                  <a:srgbClr val="002060"/>
                </a:solidFill>
              </a:rPr>
              <a:t> </a:t>
            </a:r>
            <a:r>
              <a:rPr lang="en-US" b="1" i="1" dirty="0">
                <a:solidFill>
                  <a:srgbClr val="002060"/>
                </a:solidFill>
              </a:rPr>
              <a:t>Director, </a:t>
            </a:r>
            <a:r>
              <a:rPr lang="en-US" b="1" i="1" dirty="0" err="1">
                <a:solidFill>
                  <a:srgbClr val="002060"/>
                </a:solidFill>
              </a:rPr>
              <a:t>DCMA</a:t>
            </a:r>
            <a:r>
              <a:rPr lang="en-US" b="1" i="1" dirty="0">
                <a:solidFill>
                  <a:srgbClr val="002060"/>
                </a:solidFill>
              </a:rPr>
              <a:t> CIG West Technical Team</a:t>
            </a:r>
            <a:endParaRPr lang="ru-RU"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5018048" y="2124696"/>
            <a:ext cx="6919242" cy="4041928"/>
          </a:xfrm>
        </p:spPr>
        <p:txBody>
          <a:bodyPr>
            <a:noAutofit/>
          </a:bodyPr>
          <a:lstStyle/>
          <a:p>
            <a:pPr marL="0" indent="0">
              <a:buNone/>
            </a:pPr>
            <a:r>
              <a:rPr lang="en-US" sz="1500" b="1" dirty="0">
                <a:solidFill>
                  <a:srgbClr val="002060"/>
                </a:solidFill>
              </a:rPr>
              <a:t>Mike Whelan is the </a:t>
            </a:r>
            <a:r>
              <a:rPr lang="en-US" sz="1500" b="1" dirty="0" err="1">
                <a:solidFill>
                  <a:srgbClr val="002060"/>
                </a:solidFill>
              </a:rPr>
              <a:t>DCMA</a:t>
            </a:r>
            <a:r>
              <a:rPr lang="en-US" sz="1500" b="1" dirty="0">
                <a:solidFill>
                  <a:srgbClr val="002060"/>
                </a:solidFill>
              </a:rPr>
              <a:t> Commercial Item Group (CIG) West Technical Team Director located in Denver, Colorado. Mr. Whelan has been working for </a:t>
            </a:r>
            <a:r>
              <a:rPr lang="en-US" sz="1500" b="1" dirty="0" err="1">
                <a:solidFill>
                  <a:srgbClr val="002060"/>
                </a:solidFill>
              </a:rPr>
              <a:t>DCMA</a:t>
            </a:r>
            <a:r>
              <a:rPr lang="en-US" sz="1500" b="1" dirty="0">
                <a:solidFill>
                  <a:srgbClr val="002060"/>
                </a:solidFill>
              </a:rPr>
              <a:t> for 10 years in multiple different positions to include systems engineering, technical pricing support, and commercial item support. Mike led the development of the </a:t>
            </a:r>
            <a:r>
              <a:rPr lang="en-US" sz="1500" b="1" dirty="0" err="1">
                <a:solidFill>
                  <a:srgbClr val="002060"/>
                </a:solidFill>
              </a:rPr>
              <a:t>DCMA</a:t>
            </a:r>
            <a:r>
              <a:rPr lang="en-US" sz="1500" b="1" dirty="0">
                <a:solidFill>
                  <a:srgbClr val="002060"/>
                </a:solidFill>
              </a:rPr>
              <a:t> Commercial Item Support training and has been actively partnering with Defense Acquisition University (</a:t>
            </a:r>
            <a:r>
              <a:rPr lang="en-US" sz="1500" b="1" dirty="0" err="1">
                <a:solidFill>
                  <a:srgbClr val="002060"/>
                </a:solidFill>
              </a:rPr>
              <a:t>DAU</a:t>
            </a:r>
            <a:r>
              <a:rPr lang="en-US" sz="1500" b="1" dirty="0">
                <a:solidFill>
                  <a:srgbClr val="002060"/>
                </a:solidFill>
              </a:rPr>
              <a:t>) to develop a commercial item workshop and computer based training for all DoD acquisition personnel. Additionally, he holds a Level III Professional Certification in Engineering, is a member of the Defense Acquisition Corp, and holds a Masters of Business Administration.</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12</a:t>
            </a:fld>
            <a:endParaRPr lang="ru-RU" dirty="0"/>
          </a:p>
        </p:txBody>
      </p:sp>
    </p:spTree>
    <p:extLst>
      <p:ext uri="{BB962C8B-B14F-4D97-AF65-F5344CB8AC3E}">
        <p14:creationId xmlns:p14="http://schemas.microsoft.com/office/powerpoint/2010/main" val="404383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6"/>
          </p:nvPr>
        </p:nvPicPr>
        <p:blipFill rotWithShape="1">
          <a:blip r:embed="rId2"/>
          <a:srcRect l="16615" r="16615"/>
          <a:stretch/>
        </p:blipFill>
        <p:spPr/>
      </p:pic>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13</a:t>
            </a:fld>
            <a:endParaRPr lang="ru-RU" dirty="0"/>
          </a:p>
        </p:txBody>
      </p:sp>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255181" y="1"/>
            <a:ext cx="6496493" cy="1839432"/>
          </a:xfrm>
        </p:spPr>
        <p:txBody>
          <a:bodyPr>
            <a:normAutofit/>
          </a:bodyPr>
          <a:lstStyle/>
          <a:p>
            <a:r>
              <a:rPr lang="en-US" dirty="0">
                <a:solidFill>
                  <a:srgbClr val="002060"/>
                </a:solidFill>
              </a:rPr>
              <a:t>ABOUT </a:t>
            </a:r>
            <a:r>
              <a:rPr lang="en-US" dirty="0" err="1">
                <a:solidFill>
                  <a:srgbClr val="002060"/>
                </a:solidFill>
              </a:rPr>
              <a:t>AFSPC</a:t>
            </a:r>
            <a:br>
              <a:rPr lang="en-US" dirty="0">
                <a:solidFill>
                  <a:srgbClr val="002060"/>
                </a:solidFill>
              </a:rPr>
            </a:br>
            <a:r>
              <a:rPr lang="en-US" sz="3400" dirty="0">
                <a:solidFill>
                  <a:srgbClr val="002060"/>
                </a:solidFill>
              </a:rPr>
              <a:t>Small Business Programs</a:t>
            </a:r>
            <a:endParaRPr lang="ru-RU" sz="3400" dirty="0">
              <a:solidFill>
                <a:srgbClr val="002060"/>
              </a:solidFill>
            </a:endParaRPr>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255181" y="2137144"/>
            <a:ext cx="4940707" cy="765545"/>
          </a:xfrm>
        </p:spPr>
        <p:txBody>
          <a:bodyPr>
            <a:noAutofit/>
          </a:bodyPr>
          <a:lstStyle/>
          <a:p>
            <a:pPr fontAlgn="base"/>
            <a:r>
              <a:rPr lang="en-US" sz="1500" b="1" dirty="0">
                <a:solidFill>
                  <a:srgbClr val="002060"/>
                </a:solidFill>
              </a:rPr>
              <a:t>The Small Business Program office maximizes small business opportunities within Air Force Space Command’s acquisitions, thereby (a) promoting efficiencies and innovation, (b) fostering competition, and (c) expanding the defense industrial base.</a:t>
            </a:r>
          </a:p>
          <a:p>
            <a:pPr fontAlgn="base"/>
            <a:r>
              <a:rPr lang="en-US" sz="1500" b="1" dirty="0">
                <a:solidFill>
                  <a:srgbClr val="002060"/>
                </a:solidFill>
              </a:rPr>
              <a:t>The </a:t>
            </a:r>
            <a:r>
              <a:rPr lang="en-US" sz="1500" b="1" dirty="0" err="1">
                <a:solidFill>
                  <a:srgbClr val="002060"/>
                </a:solidFill>
              </a:rPr>
              <a:t>AFSPC</a:t>
            </a:r>
            <a:r>
              <a:rPr lang="en-US" sz="1500" b="1" dirty="0">
                <a:solidFill>
                  <a:srgbClr val="002060"/>
                </a:solidFill>
              </a:rPr>
              <a:t> Small Business Program is dedicated to increasing small business participation in the acquisition process. Our outreach to the small business community increases the number of innovative suppliers in the industrial base, which increases the government's access to new solutions and technologies that would not be available without your </a:t>
            </a:r>
            <a:r>
              <a:rPr lang="en-US" sz="1500" b="1">
                <a:solidFill>
                  <a:srgbClr val="002060"/>
                </a:solidFill>
              </a:rPr>
              <a:t>participation.</a:t>
            </a:r>
            <a:endParaRPr lang="en-US" sz="1500" b="1" dirty="0">
              <a:solidFill>
                <a:srgbClr val="002060"/>
              </a:solidFill>
            </a:endParaRPr>
          </a:p>
        </p:txBody>
      </p:sp>
    </p:spTree>
    <p:extLst>
      <p:ext uri="{BB962C8B-B14F-4D97-AF65-F5344CB8AC3E}">
        <p14:creationId xmlns:p14="http://schemas.microsoft.com/office/powerpoint/2010/main" val="116407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9417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6574370" y="170932"/>
            <a:ext cx="5281307" cy="782638"/>
          </a:xfrm>
        </p:spPr>
        <p:txBody>
          <a:bodyPr>
            <a:normAutofit/>
          </a:bodyPr>
          <a:lstStyle/>
          <a:p>
            <a:r>
              <a:rPr lang="en-US" sz="4800" dirty="0">
                <a:solidFill>
                  <a:srgbClr val="002060"/>
                </a:solidFill>
                <a:latin typeface="+mn-lt"/>
              </a:rPr>
              <a:t>Reggie Selby</a:t>
            </a:r>
            <a:endParaRPr lang="ru-RU" sz="4800" dirty="0">
              <a:solidFill>
                <a:srgbClr val="002060"/>
              </a:solidFill>
              <a:latin typeface="+mn-lt"/>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6108872" y="953570"/>
            <a:ext cx="5969713" cy="749047"/>
          </a:xfrm>
        </p:spPr>
        <p:txBody>
          <a:bodyPr>
            <a:noAutofit/>
          </a:bodyPr>
          <a:lstStyle/>
          <a:p>
            <a:r>
              <a:rPr lang="en-US" sz="1800" b="1" dirty="0">
                <a:solidFill>
                  <a:srgbClr val="002060"/>
                </a:solidFill>
              </a:rPr>
              <a:t>Director, Small Business Programs – 21</a:t>
            </a:r>
            <a:r>
              <a:rPr lang="en-US" sz="1800" b="1" baseline="30000" dirty="0">
                <a:solidFill>
                  <a:srgbClr val="002060"/>
                </a:solidFill>
              </a:rPr>
              <a:t>st</a:t>
            </a:r>
            <a:r>
              <a:rPr lang="en-US" sz="1800" b="1" dirty="0">
                <a:solidFill>
                  <a:srgbClr val="002060"/>
                </a:solidFill>
              </a:rPr>
              <a:t> SW</a:t>
            </a:r>
          </a:p>
          <a:p>
            <a:r>
              <a:rPr lang="en-US" sz="1800" b="1" dirty="0">
                <a:solidFill>
                  <a:srgbClr val="002060"/>
                </a:solidFill>
              </a:rPr>
              <a:t>Acting Director, Small Business Programs - </a:t>
            </a:r>
            <a:r>
              <a:rPr lang="en-US" sz="1800" b="1" dirty="0" err="1">
                <a:solidFill>
                  <a:srgbClr val="002060"/>
                </a:solidFill>
              </a:rPr>
              <a:t>AFSPC</a:t>
            </a:r>
            <a:endParaRPr lang="ru-RU" sz="1800"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485860" y="2247764"/>
            <a:ext cx="5281308" cy="4259362"/>
          </a:xfrm>
        </p:spPr>
        <p:txBody>
          <a:bodyPr>
            <a:noAutofit/>
          </a:bodyPr>
          <a:lstStyle/>
          <a:p>
            <a:pPr marL="0" indent="0" fontAlgn="base">
              <a:spcBef>
                <a:spcPts val="0"/>
              </a:spcBef>
              <a:buNone/>
            </a:pPr>
            <a:r>
              <a:rPr lang="en-US" sz="1500" b="1" dirty="0" err="1">
                <a:solidFill>
                  <a:srgbClr val="002060"/>
                </a:solidFill>
              </a:rPr>
              <a:t>Mr</a:t>
            </a:r>
            <a:r>
              <a:rPr lang="en-US" sz="1500" b="1" dirty="0">
                <a:solidFill>
                  <a:srgbClr val="002060"/>
                </a:solidFill>
              </a:rPr>
              <a:t> Selby holds a Level III Professional Certification in Contracting and a Level I in Program Management under the Acquisition Professional Development Program</a:t>
            </a:r>
          </a:p>
          <a:p>
            <a:pPr marL="0" indent="0" fontAlgn="base">
              <a:spcBef>
                <a:spcPts val="0"/>
              </a:spcBef>
              <a:buNone/>
            </a:pPr>
            <a:endParaRPr lang="en-US" sz="1500" b="1" dirty="0">
              <a:solidFill>
                <a:srgbClr val="002060"/>
              </a:solidFill>
            </a:endParaRPr>
          </a:p>
          <a:p>
            <a:pPr marL="0" indent="0" fontAlgn="base">
              <a:spcBef>
                <a:spcPts val="0"/>
              </a:spcBef>
              <a:buNone/>
            </a:pPr>
            <a:r>
              <a:rPr lang="en-US" sz="1500" b="1" dirty="0" err="1">
                <a:solidFill>
                  <a:srgbClr val="002060"/>
                </a:solidFill>
              </a:rPr>
              <a:t>Mr</a:t>
            </a:r>
            <a:r>
              <a:rPr lang="en-US" sz="1500" b="1" dirty="0">
                <a:solidFill>
                  <a:srgbClr val="002060"/>
                </a:solidFill>
              </a:rPr>
              <a:t> Selby has 27 years of contracting and acquisition experience.  Prior to his appointment as the 21st Space Wing Small Business Director, he served as Deputy Director of Subcontracts for a major defense contractor.  </a:t>
            </a:r>
            <a:r>
              <a:rPr lang="en-US" sz="1500" b="1" dirty="0" err="1">
                <a:solidFill>
                  <a:srgbClr val="002060"/>
                </a:solidFill>
              </a:rPr>
              <a:t>Mr</a:t>
            </a:r>
            <a:r>
              <a:rPr lang="en-US" sz="1500" b="1" dirty="0">
                <a:solidFill>
                  <a:srgbClr val="002060"/>
                </a:solidFill>
              </a:rPr>
              <a:t> Selby also served 21 years in the Air Force where he performed duties as a missile officer, airborne launch control officer, and as an acquisition officer.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14</a:t>
            </a:fld>
            <a:endParaRPr lang="ru-RU" dirty="0"/>
          </a:p>
        </p:txBody>
      </p:sp>
    </p:spTree>
    <p:extLst>
      <p:ext uri="{BB962C8B-B14F-4D97-AF65-F5344CB8AC3E}">
        <p14:creationId xmlns:p14="http://schemas.microsoft.com/office/powerpoint/2010/main" val="216288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301730" y="277835"/>
            <a:ext cx="5056083" cy="782638"/>
          </a:xfrm>
        </p:spPr>
        <p:txBody>
          <a:bodyPr>
            <a:normAutofit/>
          </a:bodyPr>
          <a:lstStyle/>
          <a:p>
            <a:r>
              <a:rPr lang="en-US" dirty="0">
                <a:solidFill>
                  <a:srgbClr val="002060"/>
                </a:solidFill>
                <a:latin typeface="+mn-lt"/>
              </a:rPr>
              <a:t>Gary Monson</a:t>
            </a:r>
            <a:r>
              <a:rPr lang="en-US" dirty="0">
                <a:latin typeface="+mn-lt"/>
              </a:rPr>
              <a:t> </a:t>
            </a:r>
            <a:endParaRPr lang="ru-RU" dirty="0">
              <a:latin typeface="+mn-lt"/>
            </a:endParaRPr>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a:off x="301729" y="949485"/>
            <a:ext cx="6103621" cy="749047"/>
          </a:xfrm>
        </p:spPr>
        <p:txBody>
          <a:bodyPr>
            <a:noAutofit/>
          </a:bodyPr>
          <a:lstStyle/>
          <a:p>
            <a:pPr fontAlgn="base"/>
            <a:r>
              <a:rPr lang="en-US" b="1" dirty="0">
                <a:solidFill>
                  <a:srgbClr val="002060"/>
                </a:solidFill>
              </a:rPr>
              <a:t>COST/PRICE ANALYST</a:t>
            </a:r>
            <a:endParaRPr lang="en-US" dirty="0">
              <a:solidFill>
                <a:srgbClr val="002060"/>
              </a:solidFill>
            </a:endParaRPr>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301729" y="2370182"/>
            <a:ext cx="4972020" cy="3997315"/>
          </a:xfrm>
        </p:spPr>
        <p:txBody>
          <a:bodyPr>
            <a:noAutofit/>
          </a:bodyPr>
          <a:lstStyle/>
          <a:p>
            <a:pPr marL="0" indent="0" fontAlgn="base">
              <a:lnSpc>
                <a:spcPct val="100000"/>
              </a:lnSpc>
              <a:spcBef>
                <a:spcPts val="0"/>
              </a:spcBef>
              <a:buNone/>
            </a:pPr>
            <a:r>
              <a:rPr lang="en-US" sz="1500" b="1" dirty="0">
                <a:solidFill>
                  <a:srgbClr val="002060"/>
                </a:solidFill>
              </a:rPr>
              <a:t>Mr. Monson is currently the Cost/Price Analyst for the 21st Contracting Squadron, Peterson AFB, Colorado.</a:t>
            </a:r>
            <a:br>
              <a:rPr lang="en-US" sz="1500" b="1" dirty="0">
                <a:solidFill>
                  <a:srgbClr val="002060"/>
                </a:solidFill>
              </a:rPr>
            </a:br>
            <a:endParaRPr lang="en-US" sz="1500" b="1" dirty="0">
              <a:solidFill>
                <a:srgbClr val="002060"/>
              </a:solidFill>
            </a:endParaRPr>
          </a:p>
          <a:p>
            <a:pPr marL="0" indent="0" fontAlgn="base">
              <a:lnSpc>
                <a:spcPct val="100000"/>
              </a:lnSpc>
              <a:spcBef>
                <a:spcPts val="0"/>
              </a:spcBef>
              <a:buNone/>
            </a:pPr>
            <a:r>
              <a:rPr lang="en-US" sz="1500" b="1" dirty="0">
                <a:solidFill>
                  <a:srgbClr val="002060"/>
                </a:solidFill>
              </a:rPr>
              <a:t>Mr. Monson holds a Level III Professional Certification in Contracting and holds an Unlimited Contracting Officer Warrant.  </a:t>
            </a:r>
          </a:p>
          <a:p>
            <a:pPr marL="0" indent="0" fontAlgn="base">
              <a:lnSpc>
                <a:spcPct val="100000"/>
              </a:lnSpc>
              <a:spcBef>
                <a:spcPts val="0"/>
              </a:spcBef>
              <a:buNone/>
            </a:pPr>
            <a:r>
              <a:rPr lang="en-US" sz="1500" b="1" dirty="0">
                <a:solidFill>
                  <a:srgbClr val="002060"/>
                </a:solidFill>
              </a:rPr>
              <a:t> </a:t>
            </a:r>
          </a:p>
          <a:p>
            <a:pPr marL="0" indent="0" fontAlgn="base">
              <a:lnSpc>
                <a:spcPct val="100000"/>
              </a:lnSpc>
              <a:spcBef>
                <a:spcPts val="0"/>
              </a:spcBef>
              <a:buNone/>
            </a:pPr>
            <a:r>
              <a:rPr lang="en-US" sz="1500" b="1" dirty="0">
                <a:solidFill>
                  <a:srgbClr val="002060"/>
                </a:solidFill>
              </a:rPr>
              <a:t>Mr. Monson has 11 years of contracting and acquisition experience.  Prior to his appointment as the Cost/Price Analyst, he served as a Contracting Officer for Specialized Programs within 21</a:t>
            </a:r>
            <a:r>
              <a:rPr lang="en-US" sz="1500" b="1" baseline="30000" dirty="0">
                <a:solidFill>
                  <a:srgbClr val="002060"/>
                </a:solidFill>
              </a:rPr>
              <a:t>st</a:t>
            </a:r>
            <a:r>
              <a:rPr lang="en-US" sz="1500" b="1" dirty="0">
                <a:solidFill>
                  <a:srgbClr val="002060"/>
                </a:solidFill>
              </a:rPr>
              <a:t> Space Wing.  Mr. Monson also worked 2 years as a Planner/Buyer for a major defense contractor.   </a:t>
            </a: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519738" y="0"/>
            <a:ext cx="6103621"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15</a:t>
            </a:fld>
            <a:endParaRPr lang="ru-RU" dirty="0"/>
          </a:p>
        </p:txBody>
      </p:sp>
    </p:spTree>
    <p:extLst>
      <p:ext uri="{BB962C8B-B14F-4D97-AF65-F5344CB8AC3E}">
        <p14:creationId xmlns:p14="http://schemas.microsoft.com/office/powerpoint/2010/main" val="265579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4FFE8E-5987-44EA-AF65-5CFA15DD7653}"/>
              </a:ext>
            </a:extLst>
          </p:cNvPr>
          <p:cNvSpPr>
            <a:spLocks noGrp="1"/>
          </p:cNvSpPr>
          <p:nvPr>
            <p:ph type="title"/>
          </p:nvPr>
        </p:nvSpPr>
        <p:spPr bwMode="auto">
          <a:xfrm>
            <a:off x="776978" y="0"/>
            <a:ext cx="10510754" cy="2281355"/>
          </a:xfrm>
        </p:spPr>
        <p:txBody>
          <a:bodyPr/>
          <a:lstStyle/>
          <a:p>
            <a:pPr algn="ctr"/>
            <a:r>
              <a:rPr lang="en-US" dirty="0">
                <a:solidFill>
                  <a:srgbClr val="002060"/>
                </a:solidFill>
              </a:rPr>
              <a:t>THANK YOU TO OUR SPONSORS!</a:t>
            </a:r>
            <a:endParaRPr lang="ru-RU" dirty="0">
              <a:solidFill>
                <a:srgbClr val="002060"/>
              </a:solidFill>
            </a:endParaRPr>
          </a:p>
        </p:txBody>
      </p:sp>
      <p:sp>
        <p:nvSpPr>
          <p:cNvPr id="2" name="Slide Number Placeholder 1">
            <a:extLst>
              <a:ext uri="{FF2B5EF4-FFF2-40B4-BE49-F238E27FC236}">
                <a16:creationId xmlns:a16="http://schemas.microsoft.com/office/drawing/2014/main" id="{BF53D04A-7D1E-45D0-9B0B-7BDFC553B4F7}"/>
              </a:ext>
            </a:extLst>
          </p:cNvPr>
          <p:cNvSpPr>
            <a:spLocks noGrp="1"/>
          </p:cNvSpPr>
          <p:nvPr>
            <p:ph type="sldNum" sz="quarter" idx="4294967295"/>
          </p:nvPr>
        </p:nvSpPr>
        <p:spPr>
          <a:xfrm>
            <a:off x="11642725" y="6002338"/>
            <a:ext cx="549275" cy="365125"/>
          </a:xfrm>
        </p:spPr>
        <p:txBody>
          <a:bodyPr/>
          <a:lstStyle/>
          <a:p>
            <a:fld id="{D495E168-DA5E-4888-8D8A-92B118324C14}" type="slidenum">
              <a:rPr lang="ru-RU" smtClean="0"/>
              <a:pPr/>
              <a:t>16</a:t>
            </a:fld>
            <a:endParaRPr lang="ru-R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85" y="2513959"/>
            <a:ext cx="4693822" cy="22813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81" y="2948611"/>
            <a:ext cx="2928694" cy="14120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2579" y="2948612"/>
            <a:ext cx="3175508" cy="1412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2467" y="5140671"/>
            <a:ext cx="2515732" cy="13975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4669" y="5140671"/>
            <a:ext cx="2439717" cy="139750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3349" y="5140671"/>
            <a:ext cx="3073999" cy="1397508"/>
          </a:xfrm>
          <a:prstGeom prst="rect">
            <a:avLst/>
          </a:prstGeom>
        </p:spPr>
      </p:pic>
    </p:spTree>
    <p:extLst>
      <p:ext uri="{BB962C8B-B14F-4D97-AF65-F5344CB8AC3E}">
        <p14:creationId xmlns:p14="http://schemas.microsoft.com/office/powerpoint/2010/main" val="1355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Low Angle View of Office Building Against Blue Sky">
            <a:extLst>
              <a:ext uri="{FF2B5EF4-FFF2-40B4-BE49-F238E27FC236}">
                <a16:creationId xmlns:a16="http://schemas.microsoft.com/office/drawing/2014/main" id="{40946D55-3A70-4E32-99AB-8D71063AAEDE}"/>
              </a:ext>
            </a:extLst>
          </p:cNvPr>
          <p:cNvPicPr>
            <a:picLocks noGrp="1" noChangeAspect="1"/>
          </p:cNvPicPr>
          <p:nvPr>
            <p:ph type="pic" sz="quarter" idx="26"/>
          </p:nvPr>
        </p:nvPicPr>
        <p:blipFill rotWithShape="1">
          <a:blip r:embed="rId2"/>
          <a:srcRect l="2749" r="2749"/>
          <a:stretch/>
        </p:blipFill>
        <p:spPr/>
      </p:pic>
      <p:sp>
        <p:nvSpPr>
          <p:cNvPr id="2" name="Title 1">
            <a:extLst>
              <a:ext uri="{FF2B5EF4-FFF2-40B4-BE49-F238E27FC236}">
                <a16:creationId xmlns:a16="http://schemas.microsoft.com/office/drawing/2014/main" id="{D110F751-9975-4653-9855-BA1C7499B75F}"/>
              </a:ext>
            </a:extLst>
          </p:cNvPr>
          <p:cNvSpPr>
            <a:spLocks noGrp="1"/>
          </p:cNvSpPr>
          <p:nvPr>
            <p:ph type="title"/>
          </p:nvPr>
        </p:nvSpPr>
        <p:spPr/>
        <p:txBody>
          <a:bodyPr/>
          <a:lstStyle/>
          <a:p>
            <a:r>
              <a:rPr lang="en-US" dirty="0"/>
              <a:t>THANK</a:t>
            </a:r>
            <a:br>
              <a:rPr lang="en-US" dirty="0"/>
            </a:br>
            <a:r>
              <a:rPr lang="en-US" dirty="0"/>
              <a:t>YOU!</a:t>
            </a:r>
            <a:endParaRPr lang="ru-R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633" y="4960586"/>
            <a:ext cx="11614439" cy="1616859"/>
          </a:xfrm>
          <a:prstGeom prst="rect">
            <a:avLst/>
          </a:prstGeom>
        </p:spPr>
      </p:pic>
    </p:spTree>
    <p:extLst>
      <p:ext uri="{BB962C8B-B14F-4D97-AF65-F5344CB8AC3E}">
        <p14:creationId xmlns:p14="http://schemas.microsoft.com/office/powerpoint/2010/main" val="23142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F2F0B8-896C-4D84-9FF9-3E3607F9E57C}"/>
              </a:ext>
            </a:extLst>
          </p:cNvPr>
          <p:cNvSpPr>
            <a:spLocks noGrp="1"/>
          </p:cNvSpPr>
          <p:nvPr>
            <p:ph type="title"/>
          </p:nvPr>
        </p:nvSpPr>
        <p:spPr bwMode="grayWhite">
          <a:xfrm>
            <a:off x="206495" y="150046"/>
            <a:ext cx="8586631" cy="1657489"/>
          </a:xfrm>
        </p:spPr>
        <p:txBody>
          <a:bodyPr/>
          <a:lstStyle/>
          <a:p>
            <a:r>
              <a:rPr lang="en-US" dirty="0">
                <a:solidFill>
                  <a:srgbClr val="002060"/>
                </a:solidFill>
              </a:rPr>
              <a:t>AGENDA</a:t>
            </a:r>
            <a:endParaRPr lang="ru-RU" dirty="0">
              <a:solidFill>
                <a:srgbClr val="002060"/>
              </a:solidFill>
            </a:endParaRPr>
          </a:p>
        </p:txBody>
      </p:sp>
      <p:sp>
        <p:nvSpPr>
          <p:cNvPr id="2" name="Slide Number Placeholder 1">
            <a:extLst>
              <a:ext uri="{FF2B5EF4-FFF2-40B4-BE49-F238E27FC236}">
                <a16:creationId xmlns:a16="http://schemas.microsoft.com/office/drawing/2014/main" id="{E8B55491-80DD-4F1B-890E-E2F7B275B9CA}"/>
              </a:ext>
            </a:extLst>
          </p:cNvPr>
          <p:cNvSpPr>
            <a:spLocks noGrp="1"/>
          </p:cNvSpPr>
          <p:nvPr>
            <p:ph type="sldNum" sz="quarter" idx="4294967295"/>
          </p:nvPr>
        </p:nvSpPr>
        <p:spPr>
          <a:xfrm>
            <a:off x="11642725" y="6002338"/>
            <a:ext cx="549275" cy="365125"/>
          </a:xfrm>
        </p:spPr>
        <p:txBody>
          <a:bodyPr/>
          <a:lstStyle/>
          <a:p>
            <a:fld id="{D495E168-DA5E-4888-8D8A-92B118324C14}" type="slidenum">
              <a:rPr lang="ru-RU" smtClean="0"/>
              <a:pPr/>
              <a:t>2</a:t>
            </a:fld>
            <a:endParaRPr lang="ru-RU" dirty="0"/>
          </a:p>
        </p:txBody>
      </p:sp>
      <p:graphicFrame>
        <p:nvGraphicFramePr>
          <p:cNvPr id="8" name="Table 7"/>
          <p:cNvGraphicFramePr>
            <a:graphicFrameLocks noGrp="1"/>
          </p:cNvGraphicFramePr>
          <p:nvPr>
            <p:extLst>
              <p:ext uri="{D42A27DB-BD31-4B8C-83A1-F6EECF244321}">
                <p14:modId xmlns:p14="http://schemas.microsoft.com/office/powerpoint/2010/main" val="805805084"/>
              </p:ext>
            </p:extLst>
          </p:nvPr>
        </p:nvGraphicFramePr>
        <p:xfrm>
          <a:off x="1318437" y="1624146"/>
          <a:ext cx="10429073" cy="4973713"/>
        </p:xfrm>
        <a:graphic>
          <a:graphicData uri="http://schemas.openxmlformats.org/drawingml/2006/table">
            <a:tbl>
              <a:tblPr firstRow="1" firstCol="1" bandRow="1">
                <a:tableStyleId>{2D5ABB26-0587-4C30-8999-92F81FD0307C}</a:tableStyleId>
              </a:tblPr>
              <a:tblGrid>
                <a:gridCol w="1214027">
                  <a:extLst>
                    <a:ext uri="{9D8B030D-6E8A-4147-A177-3AD203B41FA5}">
                      <a16:colId xmlns:a16="http://schemas.microsoft.com/office/drawing/2014/main" val="3707168251"/>
                    </a:ext>
                  </a:extLst>
                </a:gridCol>
                <a:gridCol w="9215046">
                  <a:extLst>
                    <a:ext uri="{9D8B030D-6E8A-4147-A177-3AD203B41FA5}">
                      <a16:colId xmlns:a16="http://schemas.microsoft.com/office/drawing/2014/main" val="2605147796"/>
                    </a:ext>
                  </a:extLst>
                </a:gridCol>
              </a:tblGrid>
              <a:tr h="325820">
                <a:tc>
                  <a:txBody>
                    <a:bodyPr/>
                    <a:lstStyle/>
                    <a:p>
                      <a:pPr marL="0" marR="0" algn="r">
                        <a:spcBef>
                          <a:spcPts val="0"/>
                        </a:spcBef>
                        <a:spcAft>
                          <a:spcPts val="0"/>
                        </a:spcAft>
                      </a:pPr>
                      <a:r>
                        <a:rPr lang="en-US" sz="1800" b="1" dirty="0">
                          <a:solidFill>
                            <a:srgbClr val="002060"/>
                          </a:solidFill>
                          <a:effectLst/>
                        </a:rPr>
                        <a:t>7:30</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a:solidFill>
                            <a:srgbClr val="002060"/>
                          </a:solidFill>
                          <a:effectLst/>
                        </a:rPr>
                        <a:t>Registration/Breakfast</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04843800"/>
                  </a:ext>
                </a:extLst>
              </a:tr>
              <a:tr h="399393">
                <a:tc>
                  <a:txBody>
                    <a:bodyPr/>
                    <a:lstStyle/>
                    <a:p>
                      <a:pPr marL="0" marR="0" algn="r">
                        <a:spcBef>
                          <a:spcPts val="0"/>
                        </a:spcBef>
                        <a:spcAft>
                          <a:spcPts val="0"/>
                        </a:spcAft>
                      </a:pPr>
                      <a:r>
                        <a:rPr lang="en-US" sz="1800" b="1">
                          <a:solidFill>
                            <a:srgbClr val="002060"/>
                          </a:solidFill>
                          <a:effectLst/>
                        </a:rPr>
                        <a:t>8:00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Welcome and Introductory Remarks</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1931817"/>
                  </a:ext>
                </a:extLst>
              </a:tr>
              <a:tr h="609600">
                <a:tc>
                  <a:txBody>
                    <a:bodyPr/>
                    <a:lstStyle/>
                    <a:p>
                      <a:pPr marL="0" marR="0" algn="r">
                        <a:spcBef>
                          <a:spcPts val="0"/>
                        </a:spcBef>
                        <a:spcAft>
                          <a:spcPts val="0"/>
                        </a:spcAft>
                      </a:pPr>
                      <a:r>
                        <a:rPr lang="en-US" sz="1800" b="1" dirty="0">
                          <a:solidFill>
                            <a:srgbClr val="002060"/>
                          </a:solidFill>
                          <a:effectLst/>
                        </a:rPr>
                        <a:t>8:20</a:t>
                      </a:r>
                    </a:p>
                    <a:p>
                      <a:pPr marL="0" marR="0" algn="r">
                        <a:spcBef>
                          <a:spcPts val="0"/>
                        </a:spcBef>
                        <a:spcAft>
                          <a:spcPts val="0"/>
                        </a:spcAft>
                      </a:pP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Keynote Speaker - Rich Burchfield, Executive Director, Catalyst Campus for Technology and Innovation</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398441361"/>
                  </a:ext>
                </a:extLst>
              </a:tr>
              <a:tr h="379204">
                <a:tc>
                  <a:txBody>
                    <a:bodyPr/>
                    <a:lstStyle/>
                    <a:p>
                      <a:pPr marL="0" marR="0" algn="r">
                        <a:spcBef>
                          <a:spcPts val="0"/>
                        </a:spcBef>
                        <a:spcAft>
                          <a:spcPts val="0"/>
                        </a:spcAft>
                      </a:pPr>
                      <a:r>
                        <a:rPr lang="en-US" sz="1800" b="1" dirty="0">
                          <a:solidFill>
                            <a:srgbClr val="002060"/>
                          </a:solidFill>
                          <a:effectLst/>
                        </a:rPr>
                        <a:t>8:40</a:t>
                      </a:r>
                    </a:p>
                    <a:p>
                      <a:pPr marL="0" marR="0" algn="r">
                        <a:spcBef>
                          <a:spcPts val="0"/>
                        </a:spcBef>
                        <a:spcAft>
                          <a:spcPts val="0"/>
                        </a:spcAft>
                      </a:pPr>
                      <a:endParaRPr lang="en-US" sz="1800" b="1" dirty="0">
                        <a:solidFill>
                          <a:srgbClr val="002060"/>
                        </a:solidFill>
                        <a:effectLst/>
                        <a:latin typeface="Calibri" panose="020F0502020204030204" pitchFamily="34" charset="0"/>
                        <a:ea typeface="Calibri" panose="020F0502020204030204" pitchFamily="34" charset="0"/>
                      </a:endParaRPr>
                    </a:p>
                    <a:p>
                      <a:pPr marL="0" marR="0" algn="r">
                        <a:spcBef>
                          <a:spcPts val="0"/>
                        </a:spcBef>
                        <a:spcAft>
                          <a:spcPts val="0"/>
                        </a:spcAft>
                      </a:pP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Overview of </a:t>
                      </a:r>
                      <a:r>
                        <a:rPr lang="en-US" sz="1800" b="1" dirty="0" err="1">
                          <a:solidFill>
                            <a:srgbClr val="002060"/>
                          </a:solidFill>
                          <a:effectLst/>
                        </a:rPr>
                        <a:t>DCMA</a:t>
                      </a:r>
                      <a:r>
                        <a:rPr lang="en-US" sz="1800" b="1" dirty="0">
                          <a:solidFill>
                            <a:srgbClr val="002060"/>
                          </a:solidFill>
                          <a:effectLst/>
                        </a:rPr>
                        <a:t>/</a:t>
                      </a:r>
                      <a:r>
                        <a:rPr lang="en-US" sz="1800" b="1" dirty="0" err="1">
                          <a:solidFill>
                            <a:srgbClr val="002060"/>
                          </a:solidFill>
                          <a:effectLst/>
                        </a:rPr>
                        <a:t>DCAA</a:t>
                      </a:r>
                      <a:r>
                        <a:rPr lang="en-US" sz="1800" b="1" dirty="0">
                          <a:solidFill>
                            <a:srgbClr val="002060"/>
                          </a:solidFill>
                          <a:effectLst/>
                        </a:rPr>
                        <a:t> Roles and Responsibilities</a:t>
                      </a:r>
                    </a:p>
                    <a:p>
                      <a:pPr marL="0" marR="0">
                        <a:spcBef>
                          <a:spcPts val="0"/>
                        </a:spcBef>
                        <a:spcAft>
                          <a:spcPts val="0"/>
                        </a:spcAft>
                      </a:pPr>
                      <a:endParaRPr lang="en-US" sz="1800" b="1" dirty="0">
                        <a:solidFill>
                          <a:srgbClr val="002060"/>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050110846"/>
                  </a:ext>
                </a:extLst>
              </a:tr>
              <a:tr h="388051">
                <a:tc>
                  <a:txBody>
                    <a:bodyPr/>
                    <a:lstStyle/>
                    <a:p>
                      <a:pPr marL="0" marR="0" algn="r">
                        <a:spcBef>
                          <a:spcPts val="0"/>
                        </a:spcBef>
                        <a:spcAft>
                          <a:spcPts val="0"/>
                        </a:spcAft>
                      </a:pPr>
                      <a:r>
                        <a:rPr lang="en-US" sz="1800" b="1" dirty="0">
                          <a:solidFill>
                            <a:srgbClr val="002060"/>
                          </a:solidFill>
                          <a:effectLst/>
                        </a:rPr>
                        <a:t>9:40</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Break</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166225130"/>
                  </a:ext>
                </a:extLst>
              </a:tr>
              <a:tr h="409903">
                <a:tc>
                  <a:txBody>
                    <a:bodyPr/>
                    <a:lstStyle/>
                    <a:p>
                      <a:pPr marL="0" marR="0" algn="r">
                        <a:spcBef>
                          <a:spcPts val="0"/>
                        </a:spcBef>
                        <a:spcAft>
                          <a:spcPts val="0"/>
                        </a:spcAft>
                      </a:pPr>
                      <a:r>
                        <a:rPr lang="en-US" sz="1800" b="1">
                          <a:solidFill>
                            <a:srgbClr val="002060"/>
                          </a:solidFill>
                          <a:effectLst/>
                        </a:rPr>
                        <a:t>10:00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Accounting Systems for Small Business from a DCAA Perspective</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232002964"/>
                  </a:ext>
                </a:extLst>
              </a:tr>
              <a:tr h="409904">
                <a:tc>
                  <a:txBody>
                    <a:bodyPr/>
                    <a:lstStyle/>
                    <a:p>
                      <a:pPr marL="0" marR="0" algn="r">
                        <a:spcBef>
                          <a:spcPts val="0"/>
                        </a:spcBef>
                        <a:spcAft>
                          <a:spcPts val="0"/>
                        </a:spcAft>
                      </a:pPr>
                      <a:r>
                        <a:rPr lang="en-US" sz="1800" b="1">
                          <a:solidFill>
                            <a:srgbClr val="002060"/>
                          </a:solidFill>
                          <a:effectLst/>
                        </a:rPr>
                        <a:t>11:00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Pricing Proposals - What is and is not Certified Cost and Pricing Date</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14431890"/>
                  </a:ext>
                </a:extLst>
              </a:tr>
              <a:tr h="399393">
                <a:tc>
                  <a:txBody>
                    <a:bodyPr/>
                    <a:lstStyle/>
                    <a:p>
                      <a:pPr marL="0" marR="0" algn="r">
                        <a:spcBef>
                          <a:spcPts val="0"/>
                        </a:spcBef>
                        <a:spcAft>
                          <a:spcPts val="0"/>
                        </a:spcAft>
                      </a:pPr>
                      <a:r>
                        <a:rPr lang="en-US" sz="1800" b="1">
                          <a:solidFill>
                            <a:srgbClr val="002060"/>
                          </a:solidFill>
                          <a:effectLst/>
                        </a:rPr>
                        <a:t>12:00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a:solidFill>
                            <a:srgbClr val="002060"/>
                          </a:solidFill>
                          <a:effectLst/>
                        </a:rPr>
                        <a:t>Lunch and Networking Time</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43638474"/>
                  </a:ext>
                </a:extLst>
              </a:tr>
              <a:tr h="399393">
                <a:tc>
                  <a:txBody>
                    <a:bodyPr/>
                    <a:lstStyle/>
                    <a:p>
                      <a:pPr marL="0" marR="0" algn="r">
                        <a:spcBef>
                          <a:spcPts val="0"/>
                        </a:spcBef>
                        <a:spcAft>
                          <a:spcPts val="0"/>
                        </a:spcAft>
                      </a:pPr>
                      <a:r>
                        <a:rPr lang="en-US" sz="1800" b="1">
                          <a:solidFill>
                            <a:srgbClr val="002060"/>
                          </a:solidFill>
                          <a:effectLst/>
                        </a:rPr>
                        <a:t>1:30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The Supply Chain - The Role of </a:t>
                      </a:r>
                      <a:r>
                        <a:rPr lang="en-US" sz="1800" b="1" dirty="0" err="1">
                          <a:solidFill>
                            <a:srgbClr val="002060"/>
                          </a:solidFill>
                          <a:effectLst/>
                        </a:rPr>
                        <a:t>DCMA</a:t>
                      </a:r>
                      <a:r>
                        <a:rPr lang="en-US" sz="1800" b="1" dirty="0">
                          <a:solidFill>
                            <a:srgbClr val="002060"/>
                          </a:solidFill>
                          <a:effectLst/>
                        </a:rPr>
                        <a:t> in Monitoring the Subcontract Process</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130368293"/>
                  </a:ext>
                </a:extLst>
              </a:tr>
              <a:tr h="399393">
                <a:tc>
                  <a:txBody>
                    <a:bodyPr/>
                    <a:lstStyle/>
                    <a:p>
                      <a:pPr marL="0" marR="0" algn="r">
                        <a:spcBef>
                          <a:spcPts val="0"/>
                        </a:spcBef>
                        <a:spcAft>
                          <a:spcPts val="0"/>
                        </a:spcAft>
                      </a:pPr>
                      <a:r>
                        <a:rPr lang="en-US" sz="1800" b="1">
                          <a:solidFill>
                            <a:srgbClr val="002060"/>
                          </a:solidFill>
                          <a:effectLst/>
                        </a:rPr>
                        <a:t>2:30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Panel and Open Question Forum</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922018188"/>
                  </a:ext>
                </a:extLst>
              </a:tr>
              <a:tr h="409903">
                <a:tc>
                  <a:txBody>
                    <a:bodyPr/>
                    <a:lstStyle/>
                    <a:p>
                      <a:pPr marL="0" marR="0" algn="r">
                        <a:spcBef>
                          <a:spcPts val="0"/>
                        </a:spcBef>
                        <a:spcAft>
                          <a:spcPts val="0"/>
                        </a:spcAft>
                      </a:pPr>
                      <a:r>
                        <a:rPr lang="en-US" sz="1800" b="1">
                          <a:solidFill>
                            <a:srgbClr val="002060"/>
                          </a:solidFill>
                          <a:effectLst/>
                        </a:rPr>
                        <a:t>3:30</a:t>
                      </a:r>
                      <a:endParaRPr lang="en-US" sz="1800" b="1">
                        <a:solidFill>
                          <a:srgbClr val="002060"/>
                        </a:solidFill>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1800" b="1" dirty="0">
                          <a:solidFill>
                            <a:srgbClr val="002060"/>
                          </a:solidFill>
                          <a:effectLst/>
                        </a:rPr>
                        <a:t>Happy Hour and Networking</a:t>
                      </a:r>
                      <a:endParaRPr lang="en-US" sz="1800" b="1" dirty="0">
                        <a:solidFill>
                          <a:srgbClr val="002060"/>
                        </a:solidFill>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630384010"/>
                  </a:ext>
                </a:extLst>
              </a:tr>
            </a:tbl>
          </a:graphicData>
        </a:graphic>
      </p:graphicFrame>
    </p:spTree>
    <p:extLst>
      <p:ext uri="{BB962C8B-B14F-4D97-AF65-F5344CB8AC3E}">
        <p14:creationId xmlns:p14="http://schemas.microsoft.com/office/powerpoint/2010/main" val="257567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9417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5932450" y="216800"/>
            <a:ext cx="6004840" cy="782638"/>
          </a:xfrm>
        </p:spPr>
        <p:txBody>
          <a:bodyPr>
            <a:noAutofit/>
          </a:bodyPr>
          <a:lstStyle/>
          <a:p>
            <a:r>
              <a:rPr lang="en-US" sz="5400" dirty="0">
                <a:solidFill>
                  <a:srgbClr val="002060"/>
                </a:solidFill>
                <a:latin typeface="+mn-lt"/>
              </a:rPr>
              <a:t>Rich Burchfield </a:t>
            </a:r>
            <a:endParaRPr lang="ru-RU" sz="5400" dirty="0">
              <a:solidFill>
                <a:srgbClr val="002060"/>
              </a:solidFill>
              <a:latin typeface="+mn-lt"/>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6378498" y="999438"/>
            <a:ext cx="5558792" cy="983602"/>
          </a:xfrm>
        </p:spPr>
        <p:txBody>
          <a:bodyPr>
            <a:noAutofit/>
          </a:bodyPr>
          <a:lstStyle/>
          <a:p>
            <a:r>
              <a:rPr lang="en-US" b="1" dirty="0">
                <a:solidFill>
                  <a:srgbClr val="002060"/>
                </a:solidFill>
              </a:rPr>
              <a:t>Executive Director, Catalyst Campus for Technology and Innovation</a:t>
            </a:r>
            <a:endParaRPr lang="ru-RU"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378498" y="2108135"/>
            <a:ext cx="5281308" cy="4359572"/>
          </a:xfrm>
        </p:spPr>
        <p:txBody>
          <a:bodyPr>
            <a:noAutofit/>
          </a:bodyPr>
          <a:lstStyle/>
          <a:p>
            <a:pPr marL="0" indent="0" fontAlgn="base">
              <a:spcBef>
                <a:spcPts val="0"/>
              </a:spcBef>
              <a:buNone/>
            </a:pPr>
            <a:r>
              <a:rPr lang="en-US" sz="1500" b="1" dirty="0">
                <a:solidFill>
                  <a:srgbClr val="002060"/>
                </a:solidFill>
              </a:rPr>
              <a:t>Rich leads a dynamic team that creates a collaborative ecosystem where industry, small business, workforce training, entrepreneurs, startups and venture capital intersect with Colorado’s aerospace and defense industry to create community, spark innovation and stimulate business growth.  Catalyst Campus provides an infrastructure platform for small business to support the rapid innovation of technology to solve operational needs for the warfighter.  </a:t>
            </a:r>
          </a:p>
          <a:p>
            <a:pPr marL="0" indent="0" fontAlgn="base">
              <a:spcBef>
                <a:spcPts val="0"/>
              </a:spcBef>
              <a:buNone/>
            </a:pPr>
            <a:endParaRPr lang="en-US" sz="1500" b="1" dirty="0">
              <a:solidFill>
                <a:srgbClr val="002060"/>
              </a:solidFill>
            </a:endParaRPr>
          </a:p>
          <a:p>
            <a:pPr marL="0" indent="0" fontAlgn="base">
              <a:spcBef>
                <a:spcPts val="0"/>
              </a:spcBef>
              <a:buNone/>
            </a:pPr>
            <a:r>
              <a:rPr lang="en-US" sz="1500" b="1" dirty="0">
                <a:solidFill>
                  <a:srgbClr val="002060"/>
                </a:solidFill>
              </a:rPr>
              <a:t>Previously, Rich served as Chief Defense Development Officer for the Colorado Springs Chamber &amp; EDC where he led community engagement with military and aerospace and defense industry. Rich also served nearly 30 years in the U.S. Air Force (Colonel, Retired), splitting that time in half between active duty and the Air Force Reserves (space and missiles). In parallel to his Reserve assignments, Rich worked full-time in the defense industry sector for over 16 years supporting </a:t>
            </a:r>
            <a:r>
              <a:rPr lang="en-US" sz="1500" b="1" dirty="0" err="1">
                <a:solidFill>
                  <a:srgbClr val="002060"/>
                </a:solidFill>
              </a:rPr>
              <a:t>USSTRATCOM</a:t>
            </a:r>
            <a:r>
              <a:rPr lang="en-US" sz="1500" b="1" dirty="0">
                <a:solidFill>
                  <a:srgbClr val="002060"/>
                </a:solidFill>
              </a:rPr>
              <a:t>, Army Space and Missile Defense Command, HQ </a:t>
            </a:r>
            <a:r>
              <a:rPr lang="en-US" sz="1500" b="1" dirty="0" err="1">
                <a:solidFill>
                  <a:srgbClr val="002060"/>
                </a:solidFill>
              </a:rPr>
              <a:t>AFSPC</a:t>
            </a:r>
            <a:r>
              <a:rPr lang="en-US" sz="1500" b="1" dirty="0">
                <a:solidFill>
                  <a:srgbClr val="002060"/>
                </a:solidFill>
              </a:rPr>
              <a:t>, Missile Defense Agency and HQ NORAD &amp; </a:t>
            </a:r>
            <a:r>
              <a:rPr lang="en-US" sz="1500" b="1" dirty="0" err="1">
                <a:solidFill>
                  <a:srgbClr val="002060"/>
                </a:solidFill>
              </a:rPr>
              <a:t>USNORTHCOM</a:t>
            </a:r>
            <a:r>
              <a:rPr lang="en-US" sz="1500" b="1" dirty="0">
                <a:solidFill>
                  <a:srgbClr val="002060"/>
                </a:solidFill>
              </a:rPr>
              <a:t>.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a:t>
            </a:fld>
            <a:endParaRPr lang="ru-RU" dirty="0"/>
          </a:p>
        </p:txBody>
      </p:sp>
    </p:spTree>
    <p:extLst>
      <p:ext uri="{BB962C8B-B14F-4D97-AF65-F5344CB8AC3E}">
        <p14:creationId xmlns:p14="http://schemas.microsoft.com/office/powerpoint/2010/main" val="2493182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156117" y="234176"/>
            <a:ext cx="5731815" cy="1302954"/>
          </a:xfrm>
        </p:spPr>
        <p:txBody>
          <a:bodyPr>
            <a:noAutofit/>
          </a:bodyPr>
          <a:lstStyle/>
          <a:p>
            <a:r>
              <a:rPr lang="en-US" sz="4800" dirty="0">
                <a:solidFill>
                  <a:srgbClr val="002060"/>
                </a:solidFill>
                <a:latin typeface="+mn-lt"/>
              </a:rPr>
              <a:t>ABOUT THE DCAA</a:t>
            </a:r>
            <a:endParaRPr lang="ru-RU" sz="4800" dirty="0">
              <a:solidFill>
                <a:srgbClr val="002060"/>
              </a:solidFill>
              <a:latin typeface="+mn-lt"/>
            </a:endParaRPr>
          </a:p>
        </p:txBody>
      </p:sp>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4</a:t>
            </a:fld>
            <a:endParaRPr lang="ru-RU" dirty="0"/>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idx="1"/>
          </p:nvPr>
        </p:nvSpPr>
        <p:spPr/>
        <p:txBody>
          <a:bodyPr>
            <a:noAutofit/>
          </a:bodyPr>
          <a:lstStyle/>
          <a:p>
            <a:r>
              <a:rPr lang="en-US" sz="1500" b="1" dirty="0">
                <a:solidFill>
                  <a:srgbClr val="002060"/>
                </a:solidFill>
              </a:rPr>
              <a:t>The Defense Contract Audit Agency (DCAA) provides audit and financial advisory services to Department of Defense (DoD) and other federal entities responsible for acquisition and contract administration. </a:t>
            </a:r>
          </a:p>
          <a:p>
            <a:r>
              <a:rPr lang="en-US" sz="1500" b="1" dirty="0">
                <a:solidFill>
                  <a:srgbClr val="002060"/>
                </a:solidFill>
              </a:rPr>
              <a:t>DCAA operates under the authority, direction, and control of the Under Secretary of Defense (Comptroller)/Chief Financial Officer.</a:t>
            </a:r>
          </a:p>
          <a:p>
            <a:r>
              <a:rPr lang="en-US" sz="1500" b="1" dirty="0">
                <a:solidFill>
                  <a:srgbClr val="002060"/>
                </a:solidFill>
              </a:rPr>
              <a:t>Prior to 1965, each U.S. military branch had separate contract audit functions and regulations. Contractors and government personnel recognized the need for consistency, and Secretary of Defense Robert S. McNamara instituted "Project 60" in May, 1962, to examine whether it was feasible to centrally manage contract administration and audit activities. An outcome of this study was the decision to establish a single contract audit capability - the "Defense Contract Audit Agency." DCAA began providing audit and financial advisory services to Government contracting officials on July 1, 1965.</a:t>
            </a:r>
            <a:endParaRPr lang="ru-RU" sz="1500" b="1" dirty="0">
              <a:solidFill>
                <a:srgbClr val="002060"/>
              </a:solidFill>
            </a:endParaRPr>
          </a:p>
        </p:txBody>
      </p:sp>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4294967295"/>
          </p:nvPr>
        </p:nvPicPr>
        <p:blipFill rotWithShape="1">
          <a:blip r:embed="rId2"/>
          <a:srcRect l="8224" r="8224"/>
          <a:stretch/>
        </p:blipFill>
        <p:spPr>
          <a:xfrm>
            <a:off x="6071629" y="84735"/>
            <a:ext cx="6108700" cy="5484812"/>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491" y="1815910"/>
            <a:ext cx="4528671" cy="4940368"/>
          </a:xfrm>
          <a:prstGeom prst="rect">
            <a:avLst/>
          </a:prstGeom>
        </p:spPr>
      </p:pic>
    </p:spTree>
    <p:extLst>
      <p:ext uri="{BB962C8B-B14F-4D97-AF65-F5344CB8AC3E}">
        <p14:creationId xmlns:p14="http://schemas.microsoft.com/office/powerpoint/2010/main" val="1106630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9417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5723576" y="209450"/>
            <a:ext cx="5281307" cy="782638"/>
          </a:xfrm>
        </p:spPr>
        <p:txBody>
          <a:bodyPr>
            <a:normAutofit/>
          </a:bodyPr>
          <a:lstStyle/>
          <a:p>
            <a:r>
              <a:rPr lang="en-US" sz="4800" dirty="0">
                <a:solidFill>
                  <a:srgbClr val="002060"/>
                </a:solidFill>
                <a:latin typeface="+mn-lt"/>
              </a:rPr>
              <a:t>Joseph </a:t>
            </a:r>
            <a:r>
              <a:rPr lang="en-US" sz="4800" dirty="0" err="1">
                <a:solidFill>
                  <a:srgbClr val="002060"/>
                </a:solidFill>
                <a:latin typeface="+mn-lt"/>
              </a:rPr>
              <a:t>Greger</a:t>
            </a:r>
            <a:endParaRPr lang="ru-RU" sz="4800" dirty="0">
              <a:solidFill>
                <a:srgbClr val="002060"/>
              </a:solidFill>
              <a:latin typeface="+mn-lt"/>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6244192" y="1003481"/>
            <a:ext cx="5522976" cy="749047"/>
          </a:xfrm>
        </p:spPr>
        <p:txBody>
          <a:bodyPr>
            <a:noAutofit/>
          </a:bodyPr>
          <a:lstStyle/>
          <a:p>
            <a:r>
              <a:rPr lang="en-US" b="1" dirty="0">
                <a:solidFill>
                  <a:srgbClr val="002060"/>
                </a:solidFill>
              </a:rPr>
              <a:t>SMALL BUSINESS PROGRAM MANAGER</a:t>
            </a:r>
          </a:p>
          <a:p>
            <a:r>
              <a:rPr lang="en-US" b="1" dirty="0">
                <a:solidFill>
                  <a:srgbClr val="002060"/>
                </a:solidFill>
              </a:rPr>
              <a:t>DEFENSE CONTRACT AUDIT AGENCY  </a:t>
            </a:r>
            <a:endParaRPr lang="ru-RU"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244192" y="2241395"/>
            <a:ext cx="5522976" cy="4265731"/>
          </a:xfrm>
        </p:spPr>
        <p:txBody>
          <a:bodyPr>
            <a:noAutofit/>
          </a:bodyPr>
          <a:lstStyle/>
          <a:p>
            <a:pPr marL="0" indent="0" fontAlgn="base">
              <a:spcBef>
                <a:spcPts val="0"/>
              </a:spcBef>
              <a:buNone/>
            </a:pPr>
            <a:r>
              <a:rPr lang="en-US" sz="1500" b="1" dirty="0">
                <a:solidFill>
                  <a:srgbClr val="002060"/>
                </a:solidFill>
              </a:rPr>
              <a:t>Mr. </a:t>
            </a:r>
            <a:r>
              <a:rPr lang="en-US" sz="1500" b="1" dirty="0" err="1">
                <a:solidFill>
                  <a:srgbClr val="002060"/>
                </a:solidFill>
              </a:rPr>
              <a:t>Greger</a:t>
            </a:r>
            <a:r>
              <a:rPr lang="en-US" sz="1500" b="1" dirty="0">
                <a:solidFill>
                  <a:srgbClr val="002060"/>
                </a:solidFill>
              </a:rPr>
              <a:t> is the Small Business Program Manager and is located at DCAA Headquarters in Fort Belvoir, Virginia.  In this capacity, he serves as the program manager and audit expert for the small business program with responsibility to provide assistance, consultation and internal control with regard to audit requirements and their application to small business. </a:t>
            </a:r>
          </a:p>
          <a:p>
            <a:pPr marL="0" indent="0" fontAlgn="base">
              <a:spcBef>
                <a:spcPts val="0"/>
              </a:spcBef>
              <a:buNone/>
            </a:pPr>
            <a:r>
              <a:rPr lang="en-US" sz="1500" b="1" dirty="0">
                <a:solidFill>
                  <a:srgbClr val="002060"/>
                </a:solidFill>
              </a:rPr>
              <a:t> </a:t>
            </a:r>
          </a:p>
          <a:p>
            <a:pPr marL="0" indent="0" fontAlgn="base">
              <a:spcBef>
                <a:spcPts val="0"/>
              </a:spcBef>
              <a:buNone/>
            </a:pPr>
            <a:r>
              <a:rPr lang="en-US" sz="1500" b="1" dirty="0">
                <a:solidFill>
                  <a:srgbClr val="002060"/>
                </a:solidFill>
              </a:rPr>
              <a:t>Mr. </a:t>
            </a:r>
            <a:r>
              <a:rPr lang="en-US" sz="1500" b="1" dirty="0" err="1">
                <a:solidFill>
                  <a:srgbClr val="002060"/>
                </a:solidFill>
              </a:rPr>
              <a:t>Greger</a:t>
            </a:r>
            <a:r>
              <a:rPr lang="en-US" sz="1500" b="1" dirty="0">
                <a:solidFill>
                  <a:srgbClr val="002060"/>
                </a:solidFill>
              </a:rPr>
              <a:t> graduated from California University of Pennsylvania with a Master of Science in Business Administration and a Bachelors in Accounting.  He began his DCAA career as an Auditor at the Herndon Branch Office in Northern Virginia.  He was promoted to Supervisory Auditor then Branch Manager at the Springfield Branch Office.  Mr. </a:t>
            </a:r>
            <a:r>
              <a:rPr lang="en-US" sz="1500" b="1" dirty="0" err="1">
                <a:solidFill>
                  <a:srgbClr val="002060"/>
                </a:solidFill>
              </a:rPr>
              <a:t>Greger</a:t>
            </a:r>
            <a:r>
              <a:rPr lang="en-US" sz="1500" b="1" dirty="0">
                <a:solidFill>
                  <a:srgbClr val="002060"/>
                </a:solidFill>
              </a:rPr>
              <a:t> has also served in Headquarters as an OWD Program Manager in the Operations Directorate.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5</a:t>
            </a:fld>
            <a:endParaRPr lang="ru-RU" dirty="0"/>
          </a:p>
        </p:txBody>
      </p:sp>
    </p:spTree>
    <p:extLst>
      <p:ext uri="{BB962C8B-B14F-4D97-AF65-F5344CB8AC3E}">
        <p14:creationId xmlns:p14="http://schemas.microsoft.com/office/powerpoint/2010/main" val="298714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0" y="394178"/>
            <a:ext cx="6108872" cy="5485128"/>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6655982" y="216800"/>
            <a:ext cx="5281307" cy="782638"/>
          </a:xfrm>
        </p:spPr>
        <p:txBody>
          <a:bodyPr>
            <a:normAutofit/>
          </a:bodyPr>
          <a:lstStyle/>
          <a:p>
            <a:r>
              <a:rPr lang="en-US" sz="4800" dirty="0">
                <a:solidFill>
                  <a:srgbClr val="002060"/>
                </a:solidFill>
                <a:latin typeface="+mn-lt"/>
              </a:rPr>
              <a:t>Charity Cramer</a:t>
            </a:r>
            <a:endParaRPr lang="ru-RU" sz="4800" dirty="0">
              <a:solidFill>
                <a:srgbClr val="002060"/>
              </a:solidFill>
              <a:latin typeface="+mn-lt"/>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6574370" y="1093199"/>
            <a:ext cx="4951130" cy="749047"/>
          </a:xfrm>
        </p:spPr>
        <p:txBody>
          <a:bodyPr>
            <a:noAutofit/>
          </a:bodyPr>
          <a:lstStyle/>
          <a:p>
            <a:r>
              <a:rPr lang="en-US" b="1" dirty="0">
                <a:solidFill>
                  <a:srgbClr val="002060"/>
                </a:solidFill>
              </a:rPr>
              <a:t>Supervisory Auditor </a:t>
            </a:r>
            <a:endParaRPr lang="ru-RU"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6485860" y="2247764"/>
            <a:ext cx="5281308" cy="4259362"/>
          </a:xfrm>
        </p:spPr>
        <p:txBody>
          <a:bodyPr>
            <a:noAutofit/>
          </a:bodyPr>
          <a:lstStyle/>
          <a:p>
            <a:pPr marL="0" indent="0" fontAlgn="base">
              <a:spcBef>
                <a:spcPts val="0"/>
              </a:spcBef>
              <a:buNone/>
            </a:pPr>
            <a:r>
              <a:rPr lang="en-US" sz="1500" b="1" dirty="0">
                <a:solidFill>
                  <a:srgbClr val="002060"/>
                </a:solidFill>
              </a:rPr>
              <a:t>Ms. Cramer is one of two Supervisory Auditors in the Colorado Springs Branch Office that supervise audits of the small business contractors in the Colorado Springs area.  There are a total of nine Auditors working at the Branch Office performing these audits.</a:t>
            </a:r>
          </a:p>
          <a:p>
            <a:pPr marL="0" indent="0" fontAlgn="base">
              <a:spcBef>
                <a:spcPts val="0"/>
              </a:spcBef>
              <a:buNone/>
            </a:pPr>
            <a:endParaRPr lang="en-US" sz="1500" b="1" dirty="0">
              <a:solidFill>
                <a:srgbClr val="002060"/>
              </a:solidFill>
            </a:endParaRPr>
          </a:p>
          <a:p>
            <a:pPr marL="0" indent="0" fontAlgn="base">
              <a:spcBef>
                <a:spcPts val="0"/>
              </a:spcBef>
              <a:buNone/>
            </a:pPr>
            <a:r>
              <a:rPr lang="en-US" sz="1500" b="1" dirty="0">
                <a:solidFill>
                  <a:srgbClr val="002060"/>
                </a:solidFill>
              </a:rPr>
              <a:t>Ms. Cramer graduated from the University of Wisconsin – Whitewater with a Master of Professional Accountancy and a Bachelor of Business Administration.  She obtained her Certified Public Accountant license in Wisconsin.  She began her </a:t>
            </a:r>
            <a:r>
              <a:rPr lang="en-US" sz="1500" b="1" dirty="0" err="1">
                <a:solidFill>
                  <a:srgbClr val="002060"/>
                </a:solidFill>
              </a:rPr>
              <a:t>DCAA</a:t>
            </a:r>
            <a:r>
              <a:rPr lang="en-US" sz="1500" b="1" dirty="0">
                <a:solidFill>
                  <a:srgbClr val="002060"/>
                </a:solidFill>
              </a:rPr>
              <a:t> career as an Auditor at the Wauwatosa </a:t>
            </a:r>
            <a:r>
              <a:rPr lang="en-US" sz="1500" b="1" dirty="0" err="1">
                <a:solidFill>
                  <a:srgbClr val="002060"/>
                </a:solidFill>
              </a:rPr>
              <a:t>Suboffice</a:t>
            </a:r>
            <a:r>
              <a:rPr lang="en-US" sz="1500" b="1" dirty="0">
                <a:solidFill>
                  <a:srgbClr val="002060"/>
                </a:solidFill>
              </a:rPr>
              <a:t> in WI.  She served as an Auditor in the Germany </a:t>
            </a:r>
            <a:r>
              <a:rPr lang="en-US" sz="1500" b="1" dirty="0" err="1">
                <a:solidFill>
                  <a:srgbClr val="002060"/>
                </a:solidFill>
              </a:rPr>
              <a:t>DCAA</a:t>
            </a:r>
            <a:r>
              <a:rPr lang="en-US" sz="1500" b="1" dirty="0">
                <a:solidFill>
                  <a:srgbClr val="002060"/>
                </a:solidFill>
              </a:rPr>
              <a:t> office for three years, was promoted to Supervisory Auditor in Colorado Springs over a large contractor, and transferred to small business contractors in 2018.  She recently returned from an 18-month deployment in Afghanistan with the Civilian Expeditionary Workforce. </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6</a:t>
            </a:fld>
            <a:endParaRPr lang="ru-RU" dirty="0"/>
          </a:p>
        </p:txBody>
      </p:sp>
    </p:spTree>
    <p:extLst>
      <p:ext uri="{BB962C8B-B14F-4D97-AF65-F5344CB8AC3E}">
        <p14:creationId xmlns:p14="http://schemas.microsoft.com/office/powerpoint/2010/main" val="364414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401891" y="277835"/>
            <a:ext cx="6108907" cy="782638"/>
          </a:xfrm>
        </p:spPr>
        <p:txBody>
          <a:bodyPr>
            <a:normAutofit/>
          </a:bodyPr>
          <a:lstStyle/>
          <a:p>
            <a:r>
              <a:rPr lang="en-US" sz="4800" dirty="0">
                <a:solidFill>
                  <a:srgbClr val="002060"/>
                </a:solidFill>
                <a:latin typeface="+mn-lt"/>
              </a:rPr>
              <a:t>Andrea Denning</a:t>
            </a:r>
            <a:r>
              <a:rPr lang="en-US" sz="4800" dirty="0">
                <a:latin typeface="+mn-lt"/>
              </a:rPr>
              <a:t> </a:t>
            </a:r>
            <a:endParaRPr lang="ru-RU" sz="4800" dirty="0">
              <a:latin typeface="+mn-lt"/>
            </a:endParaRPr>
          </a:p>
        </p:txBody>
      </p:sp>
      <p:sp>
        <p:nvSpPr>
          <p:cNvPr id="6" name="Text Placeholder 5">
            <a:extLst>
              <a:ext uri="{FF2B5EF4-FFF2-40B4-BE49-F238E27FC236}">
                <a16:creationId xmlns:a16="http://schemas.microsoft.com/office/drawing/2014/main" id="{32AE43E3-E3DE-481E-9B87-7B1F8783A606}"/>
              </a:ext>
            </a:extLst>
          </p:cNvPr>
          <p:cNvSpPr>
            <a:spLocks noGrp="1"/>
          </p:cNvSpPr>
          <p:nvPr>
            <p:ph type="body" sz="quarter" idx="13"/>
          </p:nvPr>
        </p:nvSpPr>
        <p:spPr>
          <a:xfrm>
            <a:off x="568640" y="963784"/>
            <a:ext cx="5258001" cy="749047"/>
          </a:xfrm>
        </p:spPr>
        <p:txBody>
          <a:bodyPr>
            <a:noAutofit/>
          </a:bodyPr>
          <a:lstStyle/>
          <a:p>
            <a:pPr fontAlgn="base"/>
            <a:r>
              <a:rPr lang="en-US" dirty="0">
                <a:solidFill>
                  <a:schemeClr val="accent2">
                    <a:lumMod val="50000"/>
                  </a:schemeClr>
                </a:solidFill>
              </a:rPr>
              <a:t>Senior Auditor</a:t>
            </a: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a:srcRect l="17163" t="7596" r="21154"/>
          <a:stretch/>
        </p:blipFill>
        <p:spPr>
          <a:xfrm>
            <a:off x="5993390" y="0"/>
            <a:ext cx="6198610" cy="6858000"/>
          </a:xfrm>
        </p:spPr>
      </p:pic>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7</a:t>
            </a:fld>
            <a:endParaRPr lang="ru-RU" dirty="0"/>
          </a:p>
        </p:txBody>
      </p:sp>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142692" y="2073442"/>
            <a:ext cx="5683949" cy="4198361"/>
          </a:xfrm>
        </p:spPr>
        <p:txBody>
          <a:bodyPr>
            <a:noAutofit/>
          </a:bodyPr>
          <a:lstStyle/>
          <a:p>
            <a:pPr marL="0" indent="0" fontAlgn="base">
              <a:spcBef>
                <a:spcPts val="0"/>
              </a:spcBef>
              <a:buNone/>
            </a:pPr>
            <a:r>
              <a:rPr lang="en-US" sz="1500" b="1" dirty="0">
                <a:solidFill>
                  <a:schemeClr val="accent2">
                    <a:lumMod val="50000"/>
                  </a:schemeClr>
                </a:solidFill>
              </a:rPr>
              <a:t>Ms. Denning is a Senior Auditor located at the </a:t>
            </a:r>
            <a:r>
              <a:rPr lang="en-US" sz="1500" b="1" dirty="0" err="1">
                <a:solidFill>
                  <a:schemeClr val="accent2">
                    <a:lumMod val="50000"/>
                  </a:schemeClr>
                </a:solidFill>
              </a:rPr>
              <a:t>DCAA</a:t>
            </a:r>
            <a:r>
              <a:rPr lang="en-US" sz="1500" b="1" dirty="0">
                <a:solidFill>
                  <a:schemeClr val="accent2">
                    <a:lumMod val="50000"/>
                  </a:schemeClr>
                </a:solidFill>
              </a:rPr>
              <a:t> Denver Branch Office in Lone Tree, Colorado.  In her 11 years with the Agency, she has conducted a variety of audit assignments at various major and non-major contractor locations.  </a:t>
            </a:r>
          </a:p>
          <a:p>
            <a:pPr marL="0" indent="0" fontAlgn="base">
              <a:spcBef>
                <a:spcPts val="0"/>
              </a:spcBef>
              <a:buNone/>
            </a:pPr>
            <a:endParaRPr lang="en-US" sz="1500" b="1">
              <a:solidFill>
                <a:schemeClr val="accent2">
                  <a:lumMod val="50000"/>
                </a:schemeClr>
              </a:solidFill>
            </a:endParaRPr>
          </a:p>
          <a:p>
            <a:pPr marL="0" indent="0" fontAlgn="base">
              <a:spcBef>
                <a:spcPts val="0"/>
              </a:spcBef>
              <a:buNone/>
            </a:pPr>
            <a:r>
              <a:rPr lang="en-US" sz="1500" b="1">
                <a:solidFill>
                  <a:schemeClr val="accent2">
                    <a:lumMod val="50000"/>
                  </a:schemeClr>
                </a:solidFill>
              </a:rPr>
              <a:t>Ms</a:t>
            </a:r>
            <a:r>
              <a:rPr lang="en-US" sz="1500" b="1" dirty="0">
                <a:solidFill>
                  <a:schemeClr val="accent2">
                    <a:lumMod val="50000"/>
                  </a:schemeClr>
                </a:solidFill>
              </a:rPr>
              <a:t>. Denning graduated from the University of Houston-Clear Lake with a Master of Science in Accounting and is a Certified Public Accountant (CPA) in the State of Colorado. </a:t>
            </a:r>
          </a:p>
        </p:txBody>
      </p:sp>
    </p:spTree>
    <p:extLst>
      <p:ext uri="{BB962C8B-B14F-4D97-AF65-F5344CB8AC3E}">
        <p14:creationId xmlns:p14="http://schemas.microsoft.com/office/powerpoint/2010/main" val="67462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Low Angle View of Office Building Against Clear Sky">
            <a:extLst>
              <a:ext uri="{FF2B5EF4-FFF2-40B4-BE49-F238E27FC236}">
                <a16:creationId xmlns:a16="http://schemas.microsoft.com/office/drawing/2014/main" id="{98E1357B-90EC-4F60-BE24-5671EC46D030}"/>
              </a:ext>
            </a:extLst>
          </p:cNvPr>
          <p:cNvPicPr>
            <a:picLocks noGrp="1" noChangeAspect="1"/>
          </p:cNvPicPr>
          <p:nvPr>
            <p:ph type="pic" sz="quarter" idx="16"/>
          </p:nvPr>
        </p:nvPicPr>
        <p:blipFill rotWithShape="1">
          <a:blip r:embed="rId2"/>
          <a:srcRect l="8224" r="8224"/>
          <a:stretch/>
        </p:blipFill>
        <p:spPr>
          <a:xfrm>
            <a:off x="4981" y="0"/>
            <a:ext cx="5730801" cy="5145660"/>
          </a:xfrm>
        </p:spPr>
      </p:pic>
      <p:sp>
        <p:nvSpPr>
          <p:cNvPr id="3" name="Slide Number Placeholder 2">
            <a:extLst>
              <a:ext uri="{FF2B5EF4-FFF2-40B4-BE49-F238E27FC236}">
                <a16:creationId xmlns:a16="http://schemas.microsoft.com/office/drawing/2014/main" id="{EA534D36-FD98-42BC-977C-D6843E425B7B}"/>
              </a:ext>
            </a:extLst>
          </p:cNvPr>
          <p:cNvSpPr>
            <a:spLocks noGrp="1"/>
          </p:cNvSpPr>
          <p:nvPr>
            <p:ph type="sldNum" sz="quarter" idx="10"/>
          </p:nvPr>
        </p:nvSpPr>
        <p:spPr/>
        <p:txBody>
          <a:bodyPr/>
          <a:lstStyle/>
          <a:p>
            <a:fld id="{D495E168-DA5E-4888-8D8A-92B118324C14}" type="slidenum">
              <a:rPr lang="ru-RU" smtClean="0"/>
              <a:pPr/>
              <a:t>8</a:t>
            </a:fld>
            <a:endParaRPr lang="ru-RU" dirty="0"/>
          </a:p>
        </p:txBody>
      </p:sp>
      <p:sp>
        <p:nvSpPr>
          <p:cNvPr id="4" name="Text Placeholder 3">
            <a:extLst>
              <a:ext uri="{FF2B5EF4-FFF2-40B4-BE49-F238E27FC236}">
                <a16:creationId xmlns:a16="http://schemas.microsoft.com/office/drawing/2014/main" id="{EA713FBF-CA5E-4B7B-8455-FFBF101F3040}"/>
              </a:ext>
            </a:extLst>
          </p:cNvPr>
          <p:cNvSpPr>
            <a:spLocks noGrp="1"/>
          </p:cNvSpPr>
          <p:nvPr>
            <p:ph type="body" sz="quarter" idx="15"/>
          </p:nvPr>
        </p:nvSpPr>
        <p:spPr/>
        <p:txBody>
          <a:bodyPr/>
          <a:lstStyle/>
          <a:p>
            <a:endParaRPr lang="en-US"/>
          </a:p>
        </p:txBody>
      </p:sp>
      <p:sp>
        <p:nvSpPr>
          <p:cNvPr id="2" name="Title 1">
            <a:extLst>
              <a:ext uri="{FF2B5EF4-FFF2-40B4-BE49-F238E27FC236}">
                <a16:creationId xmlns:a16="http://schemas.microsoft.com/office/drawing/2014/main" id="{CFA21564-E2C8-443F-8E07-E59DFA5BC6DF}"/>
              </a:ext>
            </a:extLst>
          </p:cNvPr>
          <p:cNvSpPr>
            <a:spLocks noGrp="1"/>
          </p:cNvSpPr>
          <p:nvPr>
            <p:ph type="title"/>
          </p:nvPr>
        </p:nvSpPr>
        <p:spPr>
          <a:xfrm>
            <a:off x="5999357" y="396153"/>
            <a:ext cx="5620818" cy="782638"/>
          </a:xfrm>
        </p:spPr>
        <p:txBody>
          <a:bodyPr>
            <a:noAutofit/>
          </a:bodyPr>
          <a:lstStyle/>
          <a:p>
            <a:r>
              <a:rPr lang="en-US" sz="4800" dirty="0">
                <a:solidFill>
                  <a:srgbClr val="002060"/>
                </a:solidFill>
                <a:latin typeface="+mn-lt"/>
              </a:rPr>
              <a:t>ABOUT THE DCMA</a:t>
            </a:r>
            <a:endParaRPr lang="ru-RU" sz="4800" dirty="0">
              <a:solidFill>
                <a:srgbClr val="002060"/>
              </a:solidFill>
              <a:latin typeface="+mn-lt"/>
            </a:endParaRPr>
          </a:p>
        </p:txBody>
      </p:sp>
      <p:sp>
        <p:nvSpPr>
          <p:cNvPr id="5" name="Text Placeholder 4">
            <a:extLst>
              <a:ext uri="{FF2B5EF4-FFF2-40B4-BE49-F238E27FC236}">
                <a16:creationId xmlns:a16="http://schemas.microsoft.com/office/drawing/2014/main" id="{02A2A374-6D41-4D06-9363-30924664025A}"/>
              </a:ext>
            </a:extLst>
          </p:cNvPr>
          <p:cNvSpPr>
            <a:spLocks noGrp="1"/>
          </p:cNvSpPr>
          <p:nvPr>
            <p:ph type="body" sz="quarter" idx="13"/>
          </p:nvPr>
        </p:nvSpPr>
        <p:spPr>
          <a:xfrm>
            <a:off x="6096001" y="2068133"/>
            <a:ext cx="5430606" cy="860858"/>
          </a:xfrm>
        </p:spPr>
        <p:txBody>
          <a:bodyPr>
            <a:noAutofit/>
          </a:bodyPr>
          <a:lstStyle/>
          <a:p>
            <a:pPr fontAlgn="base"/>
            <a:r>
              <a:rPr lang="en-US" sz="1500" b="1" dirty="0">
                <a:solidFill>
                  <a:srgbClr val="002060"/>
                </a:solidFill>
              </a:rPr>
              <a:t>The Defense Contract Management Agency (DCMA) provides contract administration services for the Department of Defense, other federal organizations and international partners, and is an essential part of the acquisition process from pre-award to sustainment. </a:t>
            </a:r>
          </a:p>
          <a:p>
            <a:pPr fontAlgn="base"/>
            <a:r>
              <a:rPr lang="en-US" sz="1500" b="1" dirty="0">
                <a:solidFill>
                  <a:srgbClr val="002060"/>
                </a:solidFill>
              </a:rPr>
              <a:t>Around 12,000 employees, mostly civilians, work at offices and contractor facilities around the world, divided among three continental U.S. commands, one international command and other specialized offices.</a:t>
            </a:r>
          </a:p>
          <a:p>
            <a:pPr fontAlgn="base"/>
            <a:r>
              <a:rPr lang="en-US" sz="1500" b="1" dirty="0">
                <a:solidFill>
                  <a:srgbClr val="002060"/>
                </a:solidFill>
              </a:rPr>
              <a:t>Together, the Agency manages 350,000 contracts, valued at more than $5 trillion, at 19,000 contractor locations worldwide. DCMA makes sure DoD, other federal agencies, and partner nation customers get the equipment they need, delivered on time, at projected cost, and meeting all performance requirements.</a:t>
            </a:r>
          </a:p>
          <a:p>
            <a:pPr fontAlgn="base"/>
            <a:r>
              <a:rPr lang="en-US" sz="1500" b="1" dirty="0">
                <a:solidFill>
                  <a:srgbClr val="002060"/>
                </a:solidFill>
              </a:rPr>
              <a:t>Every business day, DCMA receives nearly 1,000 new contracts and authorizes more than $650 million in payments to contractors. Most importantly, every day our team delivers more than a million and a half items – from fighter jets to fasteners – to our warfighters.</a:t>
            </a:r>
          </a:p>
        </p:txBody>
      </p:sp>
      <p:pic>
        <p:nvPicPr>
          <p:cNvPr id="1028" name="Picture 4" descr="Image result for dc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46" y="2233972"/>
            <a:ext cx="5321120" cy="446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04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Futuristic Design Office Building Against Clear Sky">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rotWithShape="1">
          <a:blip r:embed="rId2"/>
          <a:srcRect l="10743" t="17230" r="27972"/>
          <a:stretch/>
        </p:blipFill>
        <p:spPr>
          <a:xfrm>
            <a:off x="55019" y="830113"/>
            <a:ext cx="4359349" cy="4259362"/>
          </a:xfrm>
        </p:spPr>
      </p:pic>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359349" y="216800"/>
            <a:ext cx="7577941" cy="782638"/>
          </a:xfrm>
        </p:spPr>
        <p:txBody>
          <a:bodyPr>
            <a:noAutofit/>
          </a:bodyPr>
          <a:lstStyle/>
          <a:p>
            <a:r>
              <a:rPr lang="en-US" sz="3800" dirty="0">
                <a:solidFill>
                  <a:srgbClr val="002060"/>
                </a:solidFill>
              </a:rPr>
              <a:t>Colonel Kenneth </a:t>
            </a:r>
            <a:r>
              <a:rPr lang="en-US" sz="3800" dirty="0" err="1">
                <a:solidFill>
                  <a:srgbClr val="002060"/>
                </a:solidFill>
              </a:rPr>
              <a:t>Warcholik</a:t>
            </a:r>
            <a:r>
              <a:rPr lang="en-US" sz="3800" dirty="0">
                <a:solidFill>
                  <a:srgbClr val="002060"/>
                </a:solidFill>
              </a:rPr>
              <a:t> </a:t>
            </a:r>
            <a:endParaRPr lang="ru-RU" sz="3800" dirty="0">
              <a:solidFill>
                <a:srgbClr val="002060"/>
              </a:solidFill>
            </a:endParaRPr>
          </a:p>
        </p:txBody>
      </p:sp>
      <p:sp>
        <p:nvSpPr>
          <p:cNvPr id="6" name="Text Placeholder 5">
            <a:extLst>
              <a:ext uri="{FF2B5EF4-FFF2-40B4-BE49-F238E27FC236}">
                <a16:creationId xmlns:a16="http://schemas.microsoft.com/office/drawing/2014/main" id="{E7292DFE-EBA3-4DB2-A2C7-1810115565E7}"/>
              </a:ext>
            </a:extLst>
          </p:cNvPr>
          <p:cNvSpPr>
            <a:spLocks noGrp="1"/>
          </p:cNvSpPr>
          <p:nvPr>
            <p:ph type="body" sz="quarter" idx="13"/>
          </p:nvPr>
        </p:nvSpPr>
        <p:spPr>
          <a:xfrm>
            <a:off x="5018049" y="978695"/>
            <a:ext cx="6919241" cy="493266"/>
          </a:xfrm>
        </p:spPr>
        <p:txBody>
          <a:bodyPr>
            <a:noAutofit/>
          </a:bodyPr>
          <a:lstStyle/>
          <a:p>
            <a:r>
              <a:rPr lang="en-US" b="1" dirty="0">
                <a:solidFill>
                  <a:srgbClr val="002060"/>
                </a:solidFill>
              </a:rPr>
              <a:t>Commander, </a:t>
            </a:r>
            <a:r>
              <a:rPr lang="en-US" b="1" dirty="0" err="1">
                <a:solidFill>
                  <a:srgbClr val="002060"/>
                </a:solidFill>
              </a:rPr>
              <a:t>DCMA</a:t>
            </a:r>
            <a:r>
              <a:rPr lang="en-US" b="1" dirty="0">
                <a:solidFill>
                  <a:srgbClr val="002060"/>
                </a:solidFill>
              </a:rPr>
              <a:t> – </a:t>
            </a:r>
            <a:r>
              <a:rPr lang="en-US" b="1" dirty="0" err="1">
                <a:solidFill>
                  <a:srgbClr val="002060"/>
                </a:solidFill>
              </a:rPr>
              <a:t>LM</a:t>
            </a:r>
            <a:r>
              <a:rPr lang="en-US" b="1" dirty="0">
                <a:solidFill>
                  <a:srgbClr val="002060"/>
                </a:solidFill>
              </a:rPr>
              <a:t> Denver Contract Management Office  </a:t>
            </a:r>
            <a:endParaRPr lang="ru-RU" b="1" dirty="0">
              <a:solidFill>
                <a:srgbClr val="002060"/>
              </a:solidFill>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743718" y="2124696"/>
            <a:ext cx="7193572" cy="3877675"/>
          </a:xfrm>
        </p:spPr>
        <p:txBody>
          <a:bodyPr>
            <a:noAutofit/>
          </a:bodyPr>
          <a:lstStyle/>
          <a:p>
            <a:pPr marL="0" indent="0">
              <a:buNone/>
            </a:pPr>
            <a:r>
              <a:rPr lang="en-US" sz="1500" b="1" dirty="0">
                <a:solidFill>
                  <a:srgbClr val="002060"/>
                </a:solidFill>
              </a:rPr>
              <a:t>Col </a:t>
            </a:r>
            <a:r>
              <a:rPr lang="en-US" sz="1500" b="1" dirty="0" err="1">
                <a:solidFill>
                  <a:srgbClr val="002060"/>
                </a:solidFill>
              </a:rPr>
              <a:t>Warcholik</a:t>
            </a:r>
            <a:r>
              <a:rPr lang="en-US" sz="1500" b="1" dirty="0">
                <a:solidFill>
                  <a:srgbClr val="002060"/>
                </a:solidFill>
              </a:rPr>
              <a:t> manages more than 190 military and civilian professionals and  provides contract administration services, quality assurance and engineering support for over $36B worth of acquisitions, including space launch vehicles, satellites, missile defense, and intelligence programs. Major customers include the U.S. Air Force, National Aeronautics and Space Administration, and Missile Defense Agency.  Col </a:t>
            </a:r>
            <a:r>
              <a:rPr lang="en-US" sz="1500" b="1" dirty="0" err="1">
                <a:solidFill>
                  <a:srgbClr val="002060"/>
                </a:solidFill>
              </a:rPr>
              <a:t>Warcholik</a:t>
            </a:r>
            <a:r>
              <a:rPr lang="en-US" sz="1500" b="1" dirty="0">
                <a:solidFill>
                  <a:srgbClr val="002060"/>
                </a:solidFill>
              </a:rPr>
              <a:t> assumed his current position in July 2013.</a:t>
            </a:r>
          </a:p>
          <a:p>
            <a:pPr marL="0" indent="0">
              <a:buNone/>
            </a:pPr>
            <a:endParaRPr lang="en-US" sz="1500" b="1" dirty="0">
              <a:solidFill>
                <a:srgbClr val="002060"/>
              </a:solidFill>
            </a:endParaRPr>
          </a:p>
          <a:p>
            <a:pPr marL="0" indent="0">
              <a:buNone/>
            </a:pPr>
            <a:r>
              <a:rPr lang="en-US" sz="1500" b="1" dirty="0">
                <a:solidFill>
                  <a:srgbClr val="002060"/>
                </a:solidFill>
              </a:rPr>
              <a:t>Col </a:t>
            </a:r>
            <a:r>
              <a:rPr lang="en-US" sz="1500" b="1" dirty="0" err="1">
                <a:solidFill>
                  <a:srgbClr val="002060"/>
                </a:solidFill>
              </a:rPr>
              <a:t>Warcholik</a:t>
            </a:r>
            <a:r>
              <a:rPr lang="en-US" sz="1500" b="1" dirty="0">
                <a:solidFill>
                  <a:srgbClr val="002060"/>
                </a:solidFill>
              </a:rPr>
              <a:t> entered the Air Force in 1991 and has served in various test, engineering and acquisition management assignments including instrumentation engineer for the Titan IV launch system, spacecraft integration manager on Pegasus and Taurus launch vehicles, chief of microwave sensors for the </a:t>
            </a:r>
            <a:r>
              <a:rPr lang="en-US" sz="1500" b="1" dirty="0" err="1">
                <a:solidFill>
                  <a:srgbClr val="002060"/>
                </a:solidFill>
              </a:rPr>
              <a:t>DMSP</a:t>
            </a:r>
            <a:r>
              <a:rPr lang="en-US" sz="1500" b="1" dirty="0">
                <a:solidFill>
                  <a:srgbClr val="002060"/>
                </a:solidFill>
              </a:rPr>
              <a:t>, program manager for advance imaging sensors for Predator, Global Hawk and U-2 aircraft, chief of concept development for SMC, and program manager for a classified intelligence satellite system.</a:t>
            </a:r>
          </a:p>
          <a:p>
            <a:pPr marL="0" indent="0">
              <a:buNone/>
            </a:pPr>
            <a:endParaRPr lang="en-US" sz="1500" b="1" dirty="0">
              <a:solidFill>
                <a:srgbClr val="002060"/>
              </a:solidFill>
            </a:endParaRPr>
          </a:p>
          <a:p>
            <a:pPr marL="0" indent="0">
              <a:buNone/>
            </a:pPr>
            <a:r>
              <a:rPr lang="en-US" sz="1500" b="1" dirty="0">
                <a:solidFill>
                  <a:srgbClr val="002060"/>
                </a:solidFill>
              </a:rPr>
              <a:t>His certifications include </a:t>
            </a:r>
          </a:p>
          <a:p>
            <a:pPr marL="0" indent="0">
              <a:buNone/>
            </a:pPr>
            <a:r>
              <a:rPr lang="en-US" sz="1500" b="1" dirty="0">
                <a:solidFill>
                  <a:srgbClr val="002060"/>
                </a:solidFill>
              </a:rPr>
              <a:t>	Program Management- Level III</a:t>
            </a:r>
          </a:p>
          <a:p>
            <a:pPr marL="0" indent="0">
              <a:buNone/>
            </a:pPr>
            <a:r>
              <a:rPr lang="en-US" sz="1500" b="1" dirty="0">
                <a:solidFill>
                  <a:srgbClr val="002060"/>
                </a:solidFill>
              </a:rPr>
              <a:t>	Systems Planning, Research, Development and Engineering - Level II</a:t>
            </a:r>
          </a:p>
          <a:p>
            <a:pPr marL="0" indent="0">
              <a:buNone/>
            </a:pPr>
            <a:r>
              <a:rPr lang="en-US" sz="1500" b="1" dirty="0">
                <a:solidFill>
                  <a:srgbClr val="002060"/>
                </a:solidFill>
              </a:rPr>
              <a:t>	Test and Evaluation - Level I</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9</a:t>
            </a:fld>
            <a:endParaRPr lang="ru-RU" dirty="0"/>
          </a:p>
        </p:txBody>
      </p:sp>
    </p:spTree>
    <p:extLst>
      <p:ext uri="{BB962C8B-B14F-4D97-AF65-F5344CB8AC3E}">
        <p14:creationId xmlns:p14="http://schemas.microsoft.com/office/powerpoint/2010/main" val="414928499"/>
      </p:ext>
    </p:extLst>
  </p:cSld>
  <p:clrMapOvr>
    <a:masterClrMapping/>
  </p:clrMapOvr>
</p:sld>
</file>

<file path=ppt/theme/theme1.xml><?xml version="1.0" encoding="utf-8"?>
<a:theme xmlns:a="http://schemas.openxmlformats.org/drawingml/2006/main" name="Office Theme">
  <a:themeElements>
    <a:clrScheme name="Custom 25">
      <a:dk1>
        <a:sysClr val="windowText" lastClr="000000"/>
      </a:dk1>
      <a:lt1>
        <a:sysClr val="window" lastClr="FFFFFF"/>
      </a:lt1>
      <a:dk2>
        <a:srgbClr val="FFCD00"/>
      </a:dk2>
      <a:lt2>
        <a:srgbClr val="00AEDE"/>
      </a:lt2>
      <a:accent1>
        <a:srgbClr val="002E62"/>
      </a:accent1>
      <a:accent2>
        <a:srgbClr val="004CB9"/>
      </a:accent2>
      <a:accent3>
        <a:srgbClr val="FF9D00"/>
      </a:accent3>
      <a:accent4>
        <a:srgbClr val="57A773"/>
      </a:accent4>
      <a:accent5>
        <a:srgbClr val="D11149"/>
      </a:accent5>
      <a:accent6>
        <a:srgbClr val="00111F"/>
      </a:accent6>
      <a:hlink>
        <a:srgbClr val="FFFFFF"/>
      </a:hlink>
      <a:folHlink>
        <a:srgbClr val="FFFFFF"/>
      </a:folHlink>
    </a:clrScheme>
    <a:fontScheme name="Custom 22">
      <a:majorFont>
        <a:latin typeface="Verdana"/>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GeneralDesign02_MO - v4" id="{6FF23145-4007-4574-94C2-B80E45F46FD9}" vid="{0FB396FC-CF2E-452A-9B17-DA6C73B135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A0EF5-23A9-4627-BC46-745B7DD804D2}">
  <ds:schemaRef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fb0879af-3eba-417a-a55a-ffe6dcd6ca77"/>
    <ds:schemaRef ds:uri="http://schemas.microsoft.com/office/2006/documentManagement/types"/>
    <ds:schemaRef ds:uri="6dc4bcd6-49db-4c07-9060-8acfc67cef9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C5154C8-4BB5-43F2-9F6C-5E79271A0D50}">
  <ds:schemaRefs>
    <ds:schemaRef ds:uri="http://schemas.microsoft.com/sharepoint/v3/contenttype/forms"/>
  </ds:schemaRefs>
</ds:datastoreItem>
</file>

<file path=customXml/itemProps3.xml><?xml version="1.0" encoding="utf-8"?>
<ds:datastoreItem xmlns:ds="http://schemas.openxmlformats.org/officeDocument/2006/customXml" ds:itemID="{F2807890-83DC-4772-9CAD-F7CB30099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Universal presentation</Template>
  <TotalTime>0</TotalTime>
  <Words>1433</Words>
  <Application>Microsoft Office PowerPoint</Application>
  <PresentationFormat>Widescreen</PresentationFormat>
  <Paragraphs>117</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Lucida Grande</vt:lpstr>
      <vt:lpstr>Verdana</vt:lpstr>
      <vt:lpstr>Wingdings</vt:lpstr>
      <vt:lpstr>Office Theme</vt:lpstr>
      <vt:lpstr>A DAY WITH DCAA AND DCMA</vt:lpstr>
      <vt:lpstr>AGENDA</vt:lpstr>
      <vt:lpstr>Rich Burchfield </vt:lpstr>
      <vt:lpstr>ABOUT THE DCAA</vt:lpstr>
      <vt:lpstr>Joseph Greger</vt:lpstr>
      <vt:lpstr>Charity Cramer</vt:lpstr>
      <vt:lpstr>Andrea Denning </vt:lpstr>
      <vt:lpstr>ABOUT THE DCMA</vt:lpstr>
      <vt:lpstr>Colonel Kenneth Warcholik </vt:lpstr>
      <vt:lpstr>Joseph Cullen </vt:lpstr>
      <vt:lpstr>Raymond Carter </vt:lpstr>
      <vt:lpstr>J. Michael Whelan</vt:lpstr>
      <vt:lpstr>ABOUT AFSPC Small Business Programs</vt:lpstr>
      <vt:lpstr>Reggie Selby</vt:lpstr>
      <vt:lpstr>Gary Monson </vt:lpstr>
      <vt:lpstr>THANK YOU TO OUR SPONSORS!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2019-03-25T20:17:27Z</dcterms:created>
  <dcterms:modified xsi:type="dcterms:W3CDTF">2019-03-27T15:43:14Z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