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0" r:id="rId5"/>
    <p:sldId id="331" r:id="rId6"/>
    <p:sldId id="353" r:id="rId7"/>
    <p:sldId id="361" r:id="rId8"/>
    <p:sldId id="363" r:id="rId9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D4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99" autoAdjust="0"/>
  </p:normalViewPr>
  <p:slideViewPr>
    <p:cSldViewPr>
      <p:cViewPr varScale="1">
        <p:scale>
          <a:sx n="100" d="100"/>
          <a:sy n="100" d="100"/>
        </p:scale>
        <p:origin x="91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D716F-FD17-45C3-847F-04FAD94546A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E7BD33F-4A2C-499E-8C10-2F6DC67F23E3}">
      <dgm:prSet phldrT="[Text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600" b="1" dirty="0" smtClean="0"/>
            <a:t>Pre-Award/ Steady State</a:t>
          </a:r>
          <a:endParaRPr lang="en-US" sz="1600" b="1" dirty="0"/>
        </a:p>
      </dgm:t>
    </dgm:pt>
    <dgm:pt modelId="{8D22E1CC-8227-4F35-A733-48ED3774F8B3}" type="parTrans" cxnId="{A775FFE2-1FED-461C-8B96-37BA0AD64C8D}">
      <dgm:prSet/>
      <dgm:spPr/>
      <dgm:t>
        <a:bodyPr/>
        <a:lstStyle/>
        <a:p>
          <a:endParaRPr lang="en-US"/>
        </a:p>
      </dgm:t>
    </dgm:pt>
    <dgm:pt modelId="{DD055FAA-AA6F-4EE1-99A2-A7DE865E9316}" type="sibTrans" cxnId="{A775FFE2-1FED-461C-8B96-37BA0AD64C8D}">
      <dgm:prSet/>
      <dgm:spPr/>
      <dgm:t>
        <a:bodyPr/>
        <a:lstStyle/>
        <a:p>
          <a:endParaRPr lang="en-US"/>
        </a:p>
      </dgm:t>
    </dgm:pt>
    <dgm:pt modelId="{3154AF24-6A59-4A83-8B2C-5A3729C243A0}">
      <dgm:prSet phldrT="[Text]" custT="1"/>
      <dgm:spPr/>
      <dgm:t>
        <a:bodyPr/>
        <a:lstStyle/>
        <a:p>
          <a:r>
            <a:rPr lang="en-US" sz="1400" b="1" dirty="0" smtClean="0"/>
            <a:t>Production Capacity	• Surveys</a:t>
          </a:r>
          <a:endParaRPr lang="en-US" sz="1400" b="1" dirty="0"/>
        </a:p>
      </dgm:t>
    </dgm:pt>
    <dgm:pt modelId="{44426405-E607-4CEC-A91C-B14B6956AFE9}" type="parTrans" cxnId="{8A855CAC-3ADE-49EA-9BB7-8028C8AC0D6D}">
      <dgm:prSet/>
      <dgm:spPr/>
      <dgm:t>
        <a:bodyPr/>
        <a:lstStyle/>
        <a:p>
          <a:endParaRPr lang="en-US"/>
        </a:p>
      </dgm:t>
    </dgm:pt>
    <dgm:pt modelId="{064D8B79-28E6-4493-8B7B-49A31D6FE097}" type="sibTrans" cxnId="{8A855CAC-3ADE-49EA-9BB7-8028C8AC0D6D}">
      <dgm:prSet/>
      <dgm:spPr/>
      <dgm:t>
        <a:bodyPr/>
        <a:lstStyle/>
        <a:p>
          <a:endParaRPr lang="en-US"/>
        </a:p>
      </dgm:t>
    </dgm:pt>
    <dgm:pt modelId="{D90F53A6-3A29-4A84-A7A7-5291BFDA6D63}">
      <dgm:prSet phldrT="[Text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600" b="1" dirty="0" smtClean="0"/>
            <a:t>RFP/Source Selection</a:t>
          </a:r>
          <a:endParaRPr lang="en-US" sz="1600" b="1" dirty="0"/>
        </a:p>
      </dgm:t>
    </dgm:pt>
    <dgm:pt modelId="{7D71DC3B-53EA-4601-A28A-C75D473C381F}" type="parTrans" cxnId="{C56E8C5F-B351-4864-809D-868A2E155896}">
      <dgm:prSet/>
      <dgm:spPr/>
      <dgm:t>
        <a:bodyPr/>
        <a:lstStyle/>
        <a:p>
          <a:endParaRPr lang="en-US"/>
        </a:p>
      </dgm:t>
    </dgm:pt>
    <dgm:pt modelId="{BC304DD6-76C6-4FCF-850B-D3C37B54275F}" type="sibTrans" cxnId="{C56E8C5F-B351-4864-809D-868A2E155896}">
      <dgm:prSet/>
      <dgm:spPr/>
      <dgm:t>
        <a:bodyPr/>
        <a:lstStyle/>
        <a:p>
          <a:endParaRPr lang="en-US"/>
        </a:p>
      </dgm:t>
    </dgm:pt>
    <dgm:pt modelId="{D7F841DC-BD2C-42F6-8DEF-1C8C3605DC66}">
      <dgm:prSet phldrT="[Text]" custT="1"/>
      <dgm:spPr/>
      <dgm:t>
        <a:bodyPr/>
        <a:lstStyle/>
        <a:p>
          <a:pPr marL="171450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 Proposal Analyses	               • Lessons Learned	</a:t>
          </a:r>
          <a:endParaRPr lang="en-US" sz="1400" b="1" dirty="0"/>
        </a:p>
      </dgm:t>
    </dgm:pt>
    <dgm:pt modelId="{8882C499-EFAC-4820-AC84-4926032AA7F9}" type="parTrans" cxnId="{BE0F3161-2CDB-4873-B626-06AC7C425B8D}">
      <dgm:prSet/>
      <dgm:spPr/>
      <dgm:t>
        <a:bodyPr/>
        <a:lstStyle/>
        <a:p>
          <a:endParaRPr lang="en-US"/>
        </a:p>
      </dgm:t>
    </dgm:pt>
    <dgm:pt modelId="{32A0960A-F993-4E77-8C01-60CA624C24BF}" type="sibTrans" cxnId="{BE0F3161-2CDB-4873-B626-06AC7C425B8D}">
      <dgm:prSet/>
      <dgm:spPr/>
      <dgm:t>
        <a:bodyPr/>
        <a:lstStyle/>
        <a:p>
          <a:endParaRPr lang="en-US"/>
        </a:p>
      </dgm:t>
    </dgm:pt>
    <dgm:pt modelId="{0FB67B70-B4F5-4F98-9683-D0FF4A0136CF}">
      <dgm:prSet phldrT="[Text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600" b="1" dirty="0" smtClean="0"/>
            <a:t>Contract Performance/</a:t>
          </a:r>
        </a:p>
        <a:p>
          <a:r>
            <a:rPr lang="en-US" sz="1600" b="1" dirty="0" smtClean="0"/>
            <a:t>Milestone Decisions</a:t>
          </a:r>
          <a:endParaRPr lang="en-US" sz="1600" b="1" dirty="0"/>
        </a:p>
      </dgm:t>
    </dgm:pt>
    <dgm:pt modelId="{E99CE9BB-2B9D-4BC3-AF65-85D14CB8D52C}" type="parTrans" cxnId="{54C22944-4426-4A3F-9902-855FA7B823CB}">
      <dgm:prSet/>
      <dgm:spPr/>
      <dgm:t>
        <a:bodyPr/>
        <a:lstStyle/>
        <a:p>
          <a:endParaRPr lang="en-US"/>
        </a:p>
      </dgm:t>
    </dgm:pt>
    <dgm:pt modelId="{E79DBA59-F475-4A3D-8A5A-54230195E3C7}" type="sibTrans" cxnId="{54C22944-4426-4A3F-9902-855FA7B823CB}">
      <dgm:prSet/>
      <dgm:spPr/>
      <dgm:t>
        <a:bodyPr/>
        <a:lstStyle/>
        <a:p>
          <a:endParaRPr lang="en-US"/>
        </a:p>
      </dgm:t>
    </dgm:pt>
    <dgm:pt modelId="{906CAD5A-1CAF-491B-8455-CCC95374D408}">
      <dgm:prSet phldrT="[Text]" custT="1"/>
      <dgm:spPr/>
      <dgm:t>
        <a:bodyPr/>
        <a:lstStyle/>
        <a:p>
          <a:pPr marL="171450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 Reality of Production Promises        • Negotiation Assist</a:t>
          </a:r>
          <a:endParaRPr lang="en-US" sz="1400" b="1" dirty="0"/>
        </a:p>
      </dgm:t>
    </dgm:pt>
    <dgm:pt modelId="{75AAA80F-1448-4738-8057-96D574BF12F5}" type="parTrans" cxnId="{CEEAAE8A-6DDE-4A38-9C44-17BD30A6EBD5}">
      <dgm:prSet/>
      <dgm:spPr/>
      <dgm:t>
        <a:bodyPr/>
        <a:lstStyle/>
        <a:p>
          <a:endParaRPr lang="en-US"/>
        </a:p>
      </dgm:t>
    </dgm:pt>
    <dgm:pt modelId="{10DD42E5-49CB-4536-AC14-555E80FACD85}" type="sibTrans" cxnId="{CEEAAE8A-6DDE-4A38-9C44-17BD30A6EBD5}">
      <dgm:prSet/>
      <dgm:spPr/>
      <dgm:t>
        <a:bodyPr/>
        <a:lstStyle/>
        <a:p>
          <a:endParaRPr lang="en-US"/>
        </a:p>
      </dgm:t>
    </dgm:pt>
    <dgm:pt modelId="{68DCB09D-5945-44AF-9E77-CAC19BACEF38}">
      <dgm:prSet phldrT="[Text]" custT="1"/>
      <dgm:spPr/>
      <dgm:t>
        <a:bodyPr/>
        <a:lstStyle/>
        <a:p>
          <a:r>
            <a:rPr lang="en-US" sz="1400" b="1" dirty="0" smtClean="0"/>
            <a:t>Indirect/Direct Rate Insight &amp; Negotiations</a:t>
          </a:r>
          <a:endParaRPr lang="en-US" sz="1400" b="1" dirty="0"/>
        </a:p>
      </dgm:t>
    </dgm:pt>
    <dgm:pt modelId="{A0548014-BEAB-443B-88CC-5D6853F9BEFE}" type="parTrans" cxnId="{A0A65661-0869-4BA3-83F2-E00679142631}">
      <dgm:prSet/>
      <dgm:spPr/>
      <dgm:t>
        <a:bodyPr/>
        <a:lstStyle/>
        <a:p>
          <a:endParaRPr lang="en-US"/>
        </a:p>
      </dgm:t>
    </dgm:pt>
    <dgm:pt modelId="{5722755C-F213-4855-AE1E-92B2CDF976B8}" type="sibTrans" cxnId="{A0A65661-0869-4BA3-83F2-E00679142631}">
      <dgm:prSet/>
      <dgm:spPr/>
      <dgm:t>
        <a:bodyPr/>
        <a:lstStyle/>
        <a:p>
          <a:endParaRPr lang="en-US"/>
        </a:p>
      </dgm:t>
    </dgm:pt>
    <dgm:pt modelId="{7482B74B-272A-482D-88C8-B29D401D207D}">
      <dgm:prSet phldrT="[Text]" custT="1"/>
      <dgm:spPr/>
      <dgm:t>
        <a:bodyPr/>
        <a:lstStyle/>
        <a:p>
          <a:pPr marL="171450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 Contract/Clause Construction           • Anticipated Tech Shifts</a:t>
          </a:r>
          <a:endParaRPr lang="en-US" sz="1400" b="1" dirty="0"/>
        </a:p>
      </dgm:t>
    </dgm:pt>
    <dgm:pt modelId="{B6A4A5BD-F6AB-40B2-A764-48C2FC07FA14}" type="parTrans" cxnId="{27DB27B8-E612-4827-A0FA-31E3BF3DB623}">
      <dgm:prSet/>
      <dgm:spPr/>
      <dgm:t>
        <a:bodyPr/>
        <a:lstStyle/>
        <a:p>
          <a:endParaRPr lang="en-US"/>
        </a:p>
      </dgm:t>
    </dgm:pt>
    <dgm:pt modelId="{4BB603D5-A397-4150-B6C6-CC6B508192C0}" type="sibTrans" cxnId="{27DB27B8-E612-4827-A0FA-31E3BF3DB623}">
      <dgm:prSet/>
      <dgm:spPr/>
      <dgm:t>
        <a:bodyPr/>
        <a:lstStyle/>
        <a:p>
          <a:endParaRPr lang="en-US"/>
        </a:p>
      </dgm:t>
    </dgm:pt>
    <dgm:pt modelId="{CD3B8057-EF2F-4010-8958-7D99A4D586BA}">
      <dgm:prSet phldrT="[Text]" custT="1"/>
      <dgm:spPr/>
      <dgm:t>
        <a:bodyPr/>
        <a:lstStyle/>
        <a:p>
          <a:pPr marL="171450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/>
            <a:t> Assess Risk</a:t>
          </a:r>
          <a:endParaRPr lang="en-US" sz="1400" b="1" dirty="0"/>
        </a:p>
      </dgm:t>
    </dgm:pt>
    <dgm:pt modelId="{B4E16842-2702-4CB4-B541-06E0CF21D169}" type="parTrans" cxnId="{9DA21B09-749D-4DEE-A932-54BAD7CFB647}">
      <dgm:prSet/>
      <dgm:spPr/>
      <dgm:t>
        <a:bodyPr/>
        <a:lstStyle/>
        <a:p>
          <a:endParaRPr lang="en-US"/>
        </a:p>
      </dgm:t>
    </dgm:pt>
    <dgm:pt modelId="{A44B09A7-60AA-4D42-BC2E-EA5D3CA12DC3}" type="sibTrans" cxnId="{9DA21B09-749D-4DEE-A932-54BAD7CFB647}">
      <dgm:prSet/>
      <dgm:spPr/>
      <dgm:t>
        <a:bodyPr/>
        <a:lstStyle/>
        <a:p>
          <a:endParaRPr lang="en-US"/>
        </a:p>
      </dgm:t>
    </dgm:pt>
    <dgm:pt modelId="{FE02D081-6109-4F02-BF87-FC6F03A21F6F}">
      <dgm:prSet phldrT="[Text]" custT="1"/>
      <dgm:spPr/>
      <dgm:t>
        <a:bodyPr/>
        <a:lstStyle/>
        <a:p>
          <a:r>
            <a:rPr lang="en-US" sz="1400" b="1" dirty="0" smtClean="0"/>
            <a:t>Business System Adequacy</a:t>
          </a:r>
          <a:endParaRPr lang="en-US" sz="1400" b="1" dirty="0"/>
        </a:p>
      </dgm:t>
    </dgm:pt>
    <dgm:pt modelId="{1F9452B2-851E-417D-B066-B58F4C24EC0E}" type="parTrans" cxnId="{7B18D2CA-C937-47C9-828F-881F68780343}">
      <dgm:prSet/>
      <dgm:spPr/>
      <dgm:t>
        <a:bodyPr/>
        <a:lstStyle/>
        <a:p>
          <a:endParaRPr lang="en-US"/>
        </a:p>
      </dgm:t>
    </dgm:pt>
    <dgm:pt modelId="{10B5BE08-0129-4AED-805E-AEC316DF827F}" type="sibTrans" cxnId="{7B18D2CA-C937-47C9-828F-881F68780343}">
      <dgm:prSet/>
      <dgm:spPr/>
      <dgm:t>
        <a:bodyPr/>
        <a:lstStyle/>
        <a:p>
          <a:endParaRPr lang="en-US"/>
        </a:p>
      </dgm:t>
    </dgm:pt>
    <dgm:pt modelId="{8CB5F244-9990-4E2D-854C-1DC1C06D2254}">
      <dgm:prSet phldrT="[Text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1600" b="1" dirty="0" smtClean="0"/>
            <a:t>Closeout</a:t>
          </a:r>
          <a:endParaRPr lang="en-US" sz="1600" b="1" dirty="0"/>
        </a:p>
      </dgm:t>
    </dgm:pt>
    <dgm:pt modelId="{0AD2407D-E460-4E9D-9487-C1D78D75CED5}" type="parTrans" cxnId="{4ACAA2D0-F43D-44EF-B80D-F6BD2D62BEB0}">
      <dgm:prSet/>
      <dgm:spPr/>
      <dgm:t>
        <a:bodyPr/>
        <a:lstStyle/>
        <a:p>
          <a:endParaRPr lang="en-US"/>
        </a:p>
      </dgm:t>
    </dgm:pt>
    <dgm:pt modelId="{83D88B12-FCFF-4E59-A385-D3B72F1371AF}" type="sibTrans" cxnId="{4ACAA2D0-F43D-44EF-B80D-F6BD2D62BEB0}">
      <dgm:prSet/>
      <dgm:spPr/>
      <dgm:t>
        <a:bodyPr/>
        <a:lstStyle/>
        <a:p>
          <a:endParaRPr lang="en-US"/>
        </a:p>
      </dgm:t>
    </dgm:pt>
    <dgm:pt modelId="{FA205180-DB6B-43FA-8EE5-B6994A9E7C34}">
      <dgm:prSet phldrT="[Text]" custT="1"/>
      <dgm:spPr/>
      <dgm:t>
        <a:bodyPr/>
        <a:lstStyle/>
        <a:p>
          <a:pPr marL="171450" marR="0" indent="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/>
            <a:t> </a:t>
          </a:r>
          <a:endParaRPr lang="en-US" sz="1400" b="1" dirty="0"/>
        </a:p>
      </dgm:t>
    </dgm:pt>
    <dgm:pt modelId="{BF39CED4-38A8-41DD-AFB4-8D859A9F4781}" type="parTrans" cxnId="{6414D430-DFFB-453F-9C01-39C34D92CD20}">
      <dgm:prSet/>
      <dgm:spPr/>
      <dgm:t>
        <a:bodyPr/>
        <a:lstStyle/>
        <a:p>
          <a:endParaRPr lang="en-US"/>
        </a:p>
      </dgm:t>
    </dgm:pt>
    <dgm:pt modelId="{24FFB055-BA22-4B95-9D2E-F19FEF2DAF0B}" type="sibTrans" cxnId="{6414D430-DFFB-453F-9C01-39C34D92CD20}">
      <dgm:prSet/>
      <dgm:spPr/>
      <dgm:t>
        <a:bodyPr/>
        <a:lstStyle/>
        <a:p>
          <a:endParaRPr lang="en-US"/>
        </a:p>
      </dgm:t>
    </dgm:pt>
    <dgm:pt modelId="{C107B812-8761-4831-BB4C-28045FC6182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chemeClr val="tx1"/>
              </a:solidFill>
            </a:rPr>
            <a:t> Subcontract Insight</a:t>
          </a:r>
          <a:r>
            <a:rPr lang="en-US" sz="1400" b="1" dirty="0" smtClean="0"/>
            <a:t>	  • Fraud Investigations   </a:t>
          </a:r>
          <a:endParaRPr lang="en-US" sz="1400" b="1" dirty="0"/>
        </a:p>
      </dgm:t>
    </dgm:pt>
    <dgm:pt modelId="{CD06E024-3E0F-47F9-873F-1CF82DB0492E}" type="sibTrans" cxnId="{5F0160BB-4B57-4A09-9243-67872A7ACB22}">
      <dgm:prSet/>
      <dgm:spPr/>
      <dgm:t>
        <a:bodyPr/>
        <a:lstStyle/>
        <a:p>
          <a:endParaRPr lang="en-US"/>
        </a:p>
      </dgm:t>
    </dgm:pt>
    <dgm:pt modelId="{A278BC06-B0EB-4AFB-9D87-59CDE100291D}" type="parTrans" cxnId="{5F0160BB-4B57-4A09-9243-67872A7ACB22}">
      <dgm:prSet/>
      <dgm:spPr/>
      <dgm:t>
        <a:bodyPr/>
        <a:lstStyle/>
        <a:p>
          <a:endParaRPr lang="en-US"/>
        </a:p>
      </dgm:t>
    </dgm:pt>
    <dgm:pt modelId="{D6EA90DA-8702-469D-90DE-AFF49BF05EF8}">
      <dgm:prSet phldrT="[Text]" custT="1"/>
      <dgm:spPr/>
      <dgm:t>
        <a:bodyPr/>
        <a:lstStyle/>
        <a:p>
          <a:pPr marL="0" marR="0" indent="0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chemeClr val="tx1"/>
              </a:solidFill>
            </a:rPr>
            <a:t> Root Cause Analyses       • Production Status        • Delivery Status</a:t>
          </a:r>
          <a:endParaRPr lang="en-US" sz="1400" b="1" dirty="0">
            <a:solidFill>
              <a:schemeClr val="tx1"/>
            </a:solidFill>
          </a:endParaRPr>
        </a:p>
      </dgm:t>
    </dgm:pt>
    <dgm:pt modelId="{14E6D212-38E7-41D5-A8DE-002102796290}" type="sibTrans" cxnId="{2D3ADCC2-8E40-4FEE-9A80-DD1FFA122339}">
      <dgm:prSet/>
      <dgm:spPr/>
      <dgm:t>
        <a:bodyPr/>
        <a:lstStyle/>
        <a:p>
          <a:endParaRPr lang="en-US"/>
        </a:p>
      </dgm:t>
    </dgm:pt>
    <dgm:pt modelId="{E5EB7018-7B8E-4E98-A1E3-B569166469F0}" type="parTrans" cxnId="{2D3ADCC2-8E40-4FEE-9A80-DD1FFA122339}">
      <dgm:prSet/>
      <dgm:spPr/>
      <dgm:t>
        <a:bodyPr/>
        <a:lstStyle/>
        <a:p>
          <a:endParaRPr lang="en-US"/>
        </a:p>
      </dgm:t>
    </dgm:pt>
    <dgm:pt modelId="{1F80650A-0993-4C47-8A56-E6BE48B7E6C0}">
      <dgm:prSet phldrT="[Text]" custT="1"/>
      <dgm:spPr/>
      <dgm:t>
        <a:bodyPr/>
        <a:lstStyle/>
        <a:p>
          <a:pPr marL="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>
              <a:solidFill>
                <a:srgbClr val="FFFF00"/>
              </a:solidFill>
            </a:rPr>
            <a:t> </a:t>
          </a:r>
          <a:r>
            <a:rPr lang="en-US" sz="1400" b="1" dirty="0" smtClean="0">
              <a:solidFill>
                <a:schemeClr val="tx1"/>
              </a:solidFill>
            </a:rPr>
            <a:t>Contractor Performance Assessment Report Input	</a:t>
          </a:r>
          <a:endParaRPr lang="en-US" sz="1400" b="1" dirty="0">
            <a:solidFill>
              <a:schemeClr val="tx1"/>
            </a:solidFill>
          </a:endParaRPr>
        </a:p>
      </dgm:t>
    </dgm:pt>
    <dgm:pt modelId="{F9E0A46B-F64D-4DE6-B40B-BF87F39F449D}" type="sibTrans" cxnId="{9AE92A53-00F1-4426-B965-41B91D5013DD}">
      <dgm:prSet/>
      <dgm:spPr/>
      <dgm:t>
        <a:bodyPr/>
        <a:lstStyle/>
        <a:p>
          <a:endParaRPr lang="en-US"/>
        </a:p>
      </dgm:t>
    </dgm:pt>
    <dgm:pt modelId="{A3B6E583-D6DE-4356-868F-5790D338935E}" type="parTrans" cxnId="{9AE92A53-00F1-4426-B965-41B91D5013DD}">
      <dgm:prSet/>
      <dgm:spPr/>
      <dgm:t>
        <a:bodyPr/>
        <a:lstStyle/>
        <a:p>
          <a:endParaRPr lang="en-US"/>
        </a:p>
      </dgm:t>
    </dgm:pt>
    <dgm:pt modelId="{30CB3034-E150-4F06-9523-30F1CD461246}">
      <dgm:prSet phldrT="[Text]" custT="1"/>
      <dgm:spPr/>
      <dgm:t>
        <a:bodyPr/>
        <a:lstStyle/>
        <a:p>
          <a:pPr marL="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>
              <a:solidFill>
                <a:schemeClr val="tx1"/>
              </a:solidFill>
            </a:rPr>
            <a:t> Program Assessment Reports</a:t>
          </a:r>
          <a:r>
            <a:rPr lang="en-US" sz="1400" b="1" dirty="0" smtClean="0">
              <a:solidFill>
                <a:srgbClr val="FFFF00"/>
              </a:solidFill>
            </a:rPr>
            <a:t>	</a:t>
          </a:r>
          <a:endParaRPr lang="en-US" sz="1400" b="1" dirty="0">
            <a:solidFill>
              <a:srgbClr val="FFFF00"/>
            </a:solidFill>
          </a:endParaRPr>
        </a:p>
      </dgm:t>
    </dgm:pt>
    <dgm:pt modelId="{06D3780B-F690-461D-926C-E3FF50A9CA90}" type="sibTrans" cxnId="{01884A39-6F9A-470C-BE80-5843F6D1E94D}">
      <dgm:prSet/>
      <dgm:spPr/>
      <dgm:t>
        <a:bodyPr/>
        <a:lstStyle/>
        <a:p>
          <a:endParaRPr lang="en-US"/>
        </a:p>
      </dgm:t>
    </dgm:pt>
    <dgm:pt modelId="{645BBA20-2CA3-47B7-9721-4E546644A429}" type="parTrans" cxnId="{01884A39-6F9A-470C-BE80-5843F6D1E94D}">
      <dgm:prSet/>
      <dgm:spPr/>
      <dgm:t>
        <a:bodyPr/>
        <a:lstStyle/>
        <a:p>
          <a:endParaRPr lang="en-US"/>
        </a:p>
      </dgm:t>
    </dgm:pt>
    <dgm:pt modelId="{A0D402A3-1CF9-4FB4-823F-0562FFD484B8}">
      <dgm:prSet phldrT="[Text]" custT="1"/>
      <dgm:spPr/>
      <dgm:t>
        <a:bodyPr/>
        <a:lstStyle/>
        <a:p>
          <a:pPr marL="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1" dirty="0" smtClean="0">
              <a:solidFill>
                <a:schemeClr val="tx1"/>
              </a:solidFill>
            </a:rPr>
            <a:t> Payment Authorizations/Withholds</a:t>
          </a:r>
          <a:endParaRPr lang="en-US" sz="1400" b="1" dirty="0">
            <a:solidFill>
              <a:schemeClr val="tx1"/>
            </a:solidFill>
          </a:endParaRPr>
        </a:p>
      </dgm:t>
    </dgm:pt>
    <dgm:pt modelId="{5AE0CADF-0442-454F-B509-935A0C92D541}" type="parTrans" cxnId="{4E846CC1-09A4-4701-B249-4AA61E3BBAA3}">
      <dgm:prSet/>
      <dgm:spPr/>
      <dgm:t>
        <a:bodyPr/>
        <a:lstStyle/>
        <a:p>
          <a:endParaRPr lang="en-US"/>
        </a:p>
      </dgm:t>
    </dgm:pt>
    <dgm:pt modelId="{C1F06F08-875A-45FF-BB13-E50FC3DEAC77}" type="sibTrans" cxnId="{4E846CC1-09A4-4701-B249-4AA61E3BBAA3}">
      <dgm:prSet/>
      <dgm:spPr/>
      <dgm:t>
        <a:bodyPr/>
        <a:lstStyle/>
        <a:p>
          <a:endParaRPr lang="en-US"/>
        </a:p>
      </dgm:t>
    </dgm:pt>
    <dgm:pt modelId="{B72C66AC-6AE6-4E1B-B28D-0E5FD29C3EE3}">
      <dgm:prSet phldrT="[Text]" custT="1"/>
      <dgm:spPr/>
      <dgm:t>
        <a:bodyPr/>
        <a:lstStyle/>
        <a:p>
          <a:r>
            <a:rPr lang="en-US" sz="1400" b="1" dirty="0" smtClean="0"/>
            <a:t>Pricing</a:t>
          </a:r>
          <a:endParaRPr lang="en-US" sz="1400" b="1" dirty="0"/>
        </a:p>
      </dgm:t>
    </dgm:pt>
    <dgm:pt modelId="{9E9415B4-3E11-4299-A200-99F7FE85BAA0}" type="parTrans" cxnId="{BB1BFFFB-5B9F-4951-B65C-7184FD27B700}">
      <dgm:prSet/>
      <dgm:spPr/>
      <dgm:t>
        <a:bodyPr/>
        <a:lstStyle/>
        <a:p>
          <a:endParaRPr lang="en-US"/>
        </a:p>
      </dgm:t>
    </dgm:pt>
    <dgm:pt modelId="{E32D37F0-2CD4-4DAD-A879-950F553D46F0}" type="sibTrans" cxnId="{BB1BFFFB-5B9F-4951-B65C-7184FD27B700}">
      <dgm:prSet/>
      <dgm:spPr/>
      <dgm:t>
        <a:bodyPr/>
        <a:lstStyle/>
        <a:p>
          <a:endParaRPr lang="en-US"/>
        </a:p>
      </dgm:t>
    </dgm:pt>
    <dgm:pt modelId="{D0B2F865-DC65-4EFD-9A7F-FA8BC86C6ED7}" type="pres">
      <dgm:prSet presAssocID="{125D716F-FD17-45C3-847F-04FAD94546A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9C23065-1B8C-4A59-8F2F-458EF46B015E}" type="pres">
      <dgm:prSet presAssocID="{1E7BD33F-4A2C-499E-8C10-2F6DC67F23E3}" presName="composite" presStyleCnt="0"/>
      <dgm:spPr/>
    </dgm:pt>
    <dgm:pt modelId="{9311F33D-B692-4800-90ED-2CB7654AEE55}" type="pres">
      <dgm:prSet presAssocID="{1E7BD33F-4A2C-499E-8C10-2F6DC67F23E3}" presName="bentUpArrow1" presStyleLbl="alignImgPlace1" presStyleIdx="0" presStyleCnt="3" custScaleX="59848" custScaleY="71954" custLinFactNeighborY="-29686"/>
      <dgm:spPr>
        <a:solidFill>
          <a:schemeClr val="tx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BB7EED78-FBB7-4FE9-9BA0-694CC4D4C787}" type="pres">
      <dgm:prSet presAssocID="{1E7BD33F-4A2C-499E-8C10-2F6DC67F23E3}" presName="ParentText" presStyleLbl="node1" presStyleIdx="0" presStyleCnt="4" custScaleX="89745" custScaleY="66986" custLinFactNeighborX="-11139" custLinFactNeighborY="-190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BB522-F682-47D8-B4F0-383F9B2460C6}" type="pres">
      <dgm:prSet presAssocID="{1E7BD33F-4A2C-499E-8C10-2F6DC67F23E3}" presName="ChildText" presStyleLbl="revTx" presStyleIdx="0" presStyleCnt="3" custScaleX="292558" custLinFactNeighborX="94016" custLinFactNeighborY="-1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B5FEC-D952-48AF-B4AC-6C891A2C1E3D}" type="pres">
      <dgm:prSet presAssocID="{DD055FAA-AA6F-4EE1-99A2-A7DE865E9316}" presName="sibTrans" presStyleCnt="0"/>
      <dgm:spPr/>
    </dgm:pt>
    <dgm:pt modelId="{88FCDF34-59E5-4138-8702-C7FB6164C214}" type="pres">
      <dgm:prSet presAssocID="{D90F53A6-3A29-4A84-A7A7-5291BFDA6D63}" presName="composite" presStyleCnt="0"/>
      <dgm:spPr/>
    </dgm:pt>
    <dgm:pt modelId="{024198B6-2470-4ED1-B43D-071B85341FFE}" type="pres">
      <dgm:prSet presAssocID="{D90F53A6-3A29-4A84-A7A7-5291BFDA6D63}" presName="bentUpArrow1" presStyleLbl="alignImgPlace1" presStyleIdx="1" presStyleCnt="3" custScaleX="59459" custScaleY="69868" custLinFactNeighborX="-67331" custLinFactNeighborY="-33835"/>
      <dgm:spPr>
        <a:solidFill>
          <a:schemeClr val="tx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160F824F-3FF4-4566-8669-D79C335F3C4B}" type="pres">
      <dgm:prSet presAssocID="{D90F53A6-3A29-4A84-A7A7-5291BFDA6D63}" presName="ParentText" presStyleLbl="node1" presStyleIdx="1" presStyleCnt="4" custScaleX="67500" custScaleY="74693" custLinFactNeighborX="-60696" custLinFactNeighborY="-77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D828E-F86F-445F-8523-0A5B20A5DCE6}" type="pres">
      <dgm:prSet presAssocID="{D90F53A6-3A29-4A84-A7A7-5291BFDA6D63}" presName="ChildText" presStyleLbl="revTx" presStyleIdx="1" presStyleCnt="3" custScaleX="353725" custLinFactNeighborX="14263" custLinFactNeighborY="-3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4643D-C81B-4153-AE0D-586025068F52}" type="pres">
      <dgm:prSet presAssocID="{BC304DD6-76C6-4FCF-850B-D3C37B54275F}" presName="sibTrans" presStyleCnt="0"/>
      <dgm:spPr/>
    </dgm:pt>
    <dgm:pt modelId="{19D3C4D5-142B-4516-B9AE-5544014C1147}" type="pres">
      <dgm:prSet presAssocID="{0FB67B70-B4F5-4F98-9683-D0FF4A0136CF}" presName="composite" presStyleCnt="0"/>
      <dgm:spPr/>
    </dgm:pt>
    <dgm:pt modelId="{2FA6544B-EBA2-4C05-988B-C41C9547DEB2}" type="pres">
      <dgm:prSet presAssocID="{0FB67B70-B4F5-4F98-9683-D0FF4A0136CF}" presName="bentUpArrow1" presStyleLbl="alignImgPlace1" presStyleIdx="2" presStyleCnt="3" custScaleX="64912" custScaleY="74901" custLinFactX="-45460" custLinFactNeighborX="-100000" custLinFactNeighborY="-22783"/>
      <dgm:spPr>
        <a:solidFill>
          <a:schemeClr val="tx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ED379D77-5B97-40F5-80B8-F3FFE23181A0}" type="pres">
      <dgm:prSet presAssocID="{0FB67B70-B4F5-4F98-9683-D0FF4A0136CF}" presName="ParentText" presStyleLbl="node1" presStyleIdx="2" presStyleCnt="4" custScaleX="76488" custScaleY="85051" custLinFactX="-19079" custLinFactNeighborX="-100000" custLinFactNeighborY="-93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86A58-0F3A-4B79-B25B-F4A7AE09ACDF}" type="pres">
      <dgm:prSet presAssocID="{0FB67B70-B4F5-4F98-9683-D0FF4A0136CF}" presName="ChildText" presStyleLbl="revTx" presStyleIdx="2" presStyleCnt="3" custScaleX="388680" custScaleY="94127" custLinFactNeighborX="-36640" custLinFactNeighborY="-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324E5-11EE-4348-90F9-D5BC4EF8EE90}" type="pres">
      <dgm:prSet presAssocID="{E79DBA59-F475-4A3D-8A5A-54230195E3C7}" presName="sibTrans" presStyleCnt="0"/>
      <dgm:spPr/>
    </dgm:pt>
    <dgm:pt modelId="{51411D12-F900-4DE9-842A-9B7EA43FD065}" type="pres">
      <dgm:prSet presAssocID="{8CB5F244-9990-4E2D-854C-1DC1C06D2254}" presName="composite" presStyleCnt="0"/>
      <dgm:spPr/>
    </dgm:pt>
    <dgm:pt modelId="{2C67EA7D-E5E2-42DE-911C-BDFEE8D2EB19}" type="pres">
      <dgm:prSet presAssocID="{8CB5F244-9990-4E2D-854C-1DC1C06D2254}" presName="ParentText" presStyleLbl="node1" presStyleIdx="3" presStyleCnt="4" custScaleX="59459" custScaleY="69868" custLinFactX="-37744" custLinFactNeighborX="-100000" custLinFactNeighborY="4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C311D7-B8BF-486B-B388-74757A77D314}" type="presOf" srcId="{B72C66AC-6AE6-4E1B-B28D-0E5FD29C3EE3}" destId="{360BB522-F682-47D8-B4F0-383F9B2460C6}" srcOrd="0" destOrd="1" presId="urn:microsoft.com/office/officeart/2005/8/layout/StepDownProcess"/>
    <dgm:cxn modelId="{FD17ADFE-F13C-4A15-A7B5-585CC45A8EB8}" type="presOf" srcId="{68DCB09D-5945-44AF-9E77-CAC19BACEF38}" destId="{360BB522-F682-47D8-B4F0-383F9B2460C6}" srcOrd="0" destOrd="2" presId="urn:microsoft.com/office/officeart/2005/8/layout/StepDownProcess"/>
    <dgm:cxn modelId="{F8BE164C-4D0D-420E-AAA2-CE9F70D0C0E3}" type="presOf" srcId="{D7F841DC-BD2C-42F6-8DEF-1C8C3605DC66}" destId="{483D828E-F86F-445F-8523-0A5B20A5DCE6}" srcOrd="0" destOrd="0" presId="urn:microsoft.com/office/officeart/2005/8/layout/StepDownProcess"/>
    <dgm:cxn modelId="{A1BAC796-D639-489E-9C11-B5E745F3EC4B}" type="presOf" srcId="{906CAD5A-1CAF-491B-8455-CCC95374D408}" destId="{483D828E-F86F-445F-8523-0A5B20A5DCE6}" srcOrd="0" destOrd="3" presId="urn:microsoft.com/office/officeart/2005/8/layout/StepDownProcess"/>
    <dgm:cxn modelId="{4ACAA2D0-F43D-44EF-B80D-F6BD2D62BEB0}" srcId="{125D716F-FD17-45C3-847F-04FAD94546AC}" destId="{8CB5F244-9990-4E2D-854C-1DC1C06D2254}" srcOrd="3" destOrd="0" parTransId="{0AD2407D-E460-4E9D-9487-C1D78D75CED5}" sibTransId="{83D88B12-FCFF-4E59-A385-D3B72F1371AF}"/>
    <dgm:cxn modelId="{C6D27FFA-C5BD-4752-94CB-FF445CE91F5D}" type="presOf" srcId="{FA205180-DB6B-43FA-8EE5-B6994A9E7C34}" destId="{483D828E-F86F-445F-8523-0A5B20A5DCE6}" srcOrd="0" destOrd="4" presId="urn:microsoft.com/office/officeart/2005/8/layout/StepDownProcess"/>
    <dgm:cxn modelId="{7D93D2B5-E972-4099-BCAE-BFC37D0B96E6}" type="presOf" srcId="{CD3B8057-EF2F-4010-8958-7D99A4D586BA}" destId="{483D828E-F86F-445F-8523-0A5B20A5DCE6}" srcOrd="0" destOrd="2" presId="urn:microsoft.com/office/officeart/2005/8/layout/StepDownProcess"/>
    <dgm:cxn modelId="{AEFDC89C-9C2B-4C37-88AC-F4D59FF73218}" type="presOf" srcId="{8CB5F244-9990-4E2D-854C-1DC1C06D2254}" destId="{2C67EA7D-E5E2-42DE-911C-BDFEE8D2EB19}" srcOrd="0" destOrd="0" presId="urn:microsoft.com/office/officeart/2005/8/layout/StepDownProcess"/>
    <dgm:cxn modelId="{A0A65661-0869-4BA3-83F2-E00679142631}" srcId="{1E7BD33F-4A2C-499E-8C10-2F6DC67F23E3}" destId="{68DCB09D-5945-44AF-9E77-CAC19BACEF38}" srcOrd="2" destOrd="0" parTransId="{A0548014-BEAB-443B-88CC-5D6853F9BEFE}" sibTransId="{5722755C-F213-4855-AE1E-92B2CDF976B8}"/>
    <dgm:cxn modelId="{2D3ADCC2-8E40-4FEE-9A80-DD1FFA122339}" srcId="{0FB67B70-B4F5-4F98-9683-D0FF4A0136CF}" destId="{D6EA90DA-8702-469D-90DE-AFF49BF05EF8}" srcOrd="3" destOrd="0" parTransId="{E5EB7018-7B8E-4E98-A1E3-B569166469F0}" sibTransId="{14E6D212-38E7-41D5-A8DE-002102796290}"/>
    <dgm:cxn modelId="{E3396935-C930-432F-A3D7-59A8B8B49C2D}" type="presOf" srcId="{FE02D081-6109-4F02-BF87-FC6F03A21F6F}" destId="{360BB522-F682-47D8-B4F0-383F9B2460C6}" srcOrd="0" destOrd="3" presId="urn:microsoft.com/office/officeart/2005/8/layout/StepDownProcess"/>
    <dgm:cxn modelId="{01884A39-6F9A-470C-BE80-5843F6D1E94D}" srcId="{0FB67B70-B4F5-4F98-9683-D0FF4A0136CF}" destId="{30CB3034-E150-4F06-9523-30F1CD461246}" srcOrd="0" destOrd="0" parTransId="{645BBA20-2CA3-47B7-9721-4E546644A429}" sibTransId="{06D3780B-F690-461D-926C-E3FF50A9CA90}"/>
    <dgm:cxn modelId="{96FEDBEC-AFCB-4283-A75E-146085296EED}" type="presOf" srcId="{C107B812-8761-4831-BB4C-28045FC6182C}" destId="{4FC86A58-0F3A-4B79-B25B-F4A7AE09ACDF}" srcOrd="0" destOrd="4" presId="urn:microsoft.com/office/officeart/2005/8/layout/StepDownProcess"/>
    <dgm:cxn modelId="{9AE92A53-00F1-4426-B965-41B91D5013DD}" srcId="{0FB67B70-B4F5-4F98-9683-D0FF4A0136CF}" destId="{1F80650A-0993-4C47-8A56-E6BE48B7E6C0}" srcOrd="1" destOrd="0" parTransId="{A3B6E583-D6DE-4356-868F-5790D338935E}" sibTransId="{F9E0A46B-F64D-4DE6-B40B-BF87F39F449D}"/>
    <dgm:cxn modelId="{2D2C5553-9790-4AAE-A91E-DD9A23AD3B46}" type="presOf" srcId="{1F80650A-0993-4C47-8A56-E6BE48B7E6C0}" destId="{4FC86A58-0F3A-4B79-B25B-F4A7AE09ACDF}" srcOrd="0" destOrd="1" presId="urn:microsoft.com/office/officeart/2005/8/layout/StepDownProcess"/>
    <dgm:cxn modelId="{27DB27B8-E612-4827-A0FA-31E3BF3DB623}" srcId="{D90F53A6-3A29-4A84-A7A7-5291BFDA6D63}" destId="{7482B74B-272A-482D-88C8-B29D401D207D}" srcOrd="1" destOrd="0" parTransId="{B6A4A5BD-F6AB-40B2-A764-48C2FC07FA14}" sibTransId="{4BB603D5-A397-4150-B6C6-CC6B508192C0}"/>
    <dgm:cxn modelId="{066C37B6-09E7-4208-AD0F-DDC6815711BC}" type="presOf" srcId="{30CB3034-E150-4F06-9523-30F1CD461246}" destId="{4FC86A58-0F3A-4B79-B25B-F4A7AE09ACDF}" srcOrd="0" destOrd="0" presId="urn:microsoft.com/office/officeart/2005/8/layout/StepDownProcess"/>
    <dgm:cxn modelId="{4E846CC1-09A4-4701-B249-4AA61E3BBAA3}" srcId="{0FB67B70-B4F5-4F98-9683-D0FF4A0136CF}" destId="{A0D402A3-1CF9-4FB4-823F-0562FFD484B8}" srcOrd="2" destOrd="0" parTransId="{5AE0CADF-0442-454F-B509-935A0C92D541}" sibTransId="{C1F06F08-875A-45FF-BB13-E50FC3DEAC77}"/>
    <dgm:cxn modelId="{5F0160BB-4B57-4A09-9243-67872A7ACB22}" srcId="{0FB67B70-B4F5-4F98-9683-D0FF4A0136CF}" destId="{C107B812-8761-4831-BB4C-28045FC6182C}" srcOrd="4" destOrd="0" parTransId="{A278BC06-B0EB-4AFB-9D87-59CDE100291D}" sibTransId="{CD06E024-3E0F-47F9-873F-1CF82DB0492E}"/>
    <dgm:cxn modelId="{31E3BA52-0386-4A6F-84C7-548BA1735000}" type="presOf" srcId="{D6EA90DA-8702-469D-90DE-AFF49BF05EF8}" destId="{4FC86A58-0F3A-4B79-B25B-F4A7AE09ACDF}" srcOrd="0" destOrd="3" presId="urn:microsoft.com/office/officeart/2005/8/layout/StepDownProcess"/>
    <dgm:cxn modelId="{9B66B77B-F70E-4085-B95D-4B2D6D29B0B2}" type="presOf" srcId="{1E7BD33F-4A2C-499E-8C10-2F6DC67F23E3}" destId="{BB7EED78-FBB7-4FE9-9BA0-694CC4D4C787}" srcOrd="0" destOrd="0" presId="urn:microsoft.com/office/officeart/2005/8/layout/StepDownProcess"/>
    <dgm:cxn modelId="{CEEAAE8A-6DDE-4A38-9C44-17BD30A6EBD5}" srcId="{D90F53A6-3A29-4A84-A7A7-5291BFDA6D63}" destId="{906CAD5A-1CAF-491B-8455-CCC95374D408}" srcOrd="3" destOrd="0" parTransId="{75AAA80F-1448-4738-8057-96D574BF12F5}" sibTransId="{10DD42E5-49CB-4536-AC14-555E80FACD85}"/>
    <dgm:cxn modelId="{8A855CAC-3ADE-49EA-9BB7-8028C8AC0D6D}" srcId="{1E7BD33F-4A2C-499E-8C10-2F6DC67F23E3}" destId="{3154AF24-6A59-4A83-8B2C-5A3729C243A0}" srcOrd="0" destOrd="0" parTransId="{44426405-E607-4CEC-A91C-B14B6956AFE9}" sibTransId="{064D8B79-28E6-4493-8B7B-49A31D6FE097}"/>
    <dgm:cxn modelId="{7B18D2CA-C937-47C9-828F-881F68780343}" srcId="{1E7BD33F-4A2C-499E-8C10-2F6DC67F23E3}" destId="{FE02D081-6109-4F02-BF87-FC6F03A21F6F}" srcOrd="3" destOrd="0" parTransId="{1F9452B2-851E-417D-B066-B58F4C24EC0E}" sibTransId="{10B5BE08-0129-4AED-805E-AEC316DF827F}"/>
    <dgm:cxn modelId="{1C3E2DC9-1DDA-450E-A259-703AA3971D77}" type="presOf" srcId="{3154AF24-6A59-4A83-8B2C-5A3729C243A0}" destId="{360BB522-F682-47D8-B4F0-383F9B2460C6}" srcOrd="0" destOrd="0" presId="urn:microsoft.com/office/officeart/2005/8/layout/StepDownProcess"/>
    <dgm:cxn modelId="{9DA21B09-749D-4DEE-A932-54BAD7CFB647}" srcId="{D90F53A6-3A29-4A84-A7A7-5291BFDA6D63}" destId="{CD3B8057-EF2F-4010-8958-7D99A4D586BA}" srcOrd="2" destOrd="0" parTransId="{B4E16842-2702-4CB4-B541-06E0CF21D169}" sibTransId="{A44B09A7-60AA-4D42-BC2E-EA5D3CA12DC3}"/>
    <dgm:cxn modelId="{54C22944-4426-4A3F-9902-855FA7B823CB}" srcId="{125D716F-FD17-45C3-847F-04FAD94546AC}" destId="{0FB67B70-B4F5-4F98-9683-D0FF4A0136CF}" srcOrd="2" destOrd="0" parTransId="{E99CE9BB-2B9D-4BC3-AF65-85D14CB8D52C}" sibTransId="{E79DBA59-F475-4A3D-8A5A-54230195E3C7}"/>
    <dgm:cxn modelId="{6414D430-DFFB-453F-9C01-39C34D92CD20}" srcId="{D90F53A6-3A29-4A84-A7A7-5291BFDA6D63}" destId="{FA205180-DB6B-43FA-8EE5-B6994A9E7C34}" srcOrd="4" destOrd="0" parTransId="{BF39CED4-38A8-41DD-AFB4-8D859A9F4781}" sibTransId="{24FFB055-BA22-4B95-9D2E-F19FEF2DAF0B}"/>
    <dgm:cxn modelId="{B4273F3C-000B-435F-B17C-75DD5FF61BFB}" type="presOf" srcId="{125D716F-FD17-45C3-847F-04FAD94546AC}" destId="{D0B2F865-DC65-4EFD-9A7F-FA8BC86C6ED7}" srcOrd="0" destOrd="0" presId="urn:microsoft.com/office/officeart/2005/8/layout/StepDownProcess"/>
    <dgm:cxn modelId="{C56E8C5F-B351-4864-809D-868A2E155896}" srcId="{125D716F-FD17-45C3-847F-04FAD94546AC}" destId="{D90F53A6-3A29-4A84-A7A7-5291BFDA6D63}" srcOrd="1" destOrd="0" parTransId="{7D71DC3B-53EA-4601-A28A-C75D473C381F}" sibTransId="{BC304DD6-76C6-4FCF-850B-D3C37B54275F}"/>
    <dgm:cxn modelId="{898F1A92-D119-4B25-B753-5E189C6EB8EE}" type="presOf" srcId="{0FB67B70-B4F5-4F98-9683-D0FF4A0136CF}" destId="{ED379D77-5B97-40F5-80B8-F3FFE23181A0}" srcOrd="0" destOrd="0" presId="urn:microsoft.com/office/officeart/2005/8/layout/StepDownProcess"/>
    <dgm:cxn modelId="{BBD0D133-F619-43A9-8A1E-AB9B7707BBCD}" type="presOf" srcId="{7482B74B-272A-482D-88C8-B29D401D207D}" destId="{483D828E-F86F-445F-8523-0A5B20A5DCE6}" srcOrd="0" destOrd="1" presId="urn:microsoft.com/office/officeart/2005/8/layout/StepDownProcess"/>
    <dgm:cxn modelId="{38B910B8-57E1-4478-AA0A-6FF8F7AE9395}" type="presOf" srcId="{A0D402A3-1CF9-4FB4-823F-0562FFD484B8}" destId="{4FC86A58-0F3A-4B79-B25B-F4A7AE09ACDF}" srcOrd="0" destOrd="2" presId="urn:microsoft.com/office/officeart/2005/8/layout/StepDownProcess"/>
    <dgm:cxn modelId="{BB1BFFFB-5B9F-4951-B65C-7184FD27B700}" srcId="{1E7BD33F-4A2C-499E-8C10-2F6DC67F23E3}" destId="{B72C66AC-6AE6-4E1B-B28D-0E5FD29C3EE3}" srcOrd="1" destOrd="0" parTransId="{9E9415B4-3E11-4299-A200-99F7FE85BAA0}" sibTransId="{E32D37F0-2CD4-4DAD-A879-950F553D46F0}"/>
    <dgm:cxn modelId="{BE0F3161-2CDB-4873-B626-06AC7C425B8D}" srcId="{D90F53A6-3A29-4A84-A7A7-5291BFDA6D63}" destId="{D7F841DC-BD2C-42F6-8DEF-1C8C3605DC66}" srcOrd="0" destOrd="0" parTransId="{8882C499-EFAC-4820-AC84-4926032AA7F9}" sibTransId="{32A0960A-F993-4E77-8C01-60CA624C24BF}"/>
    <dgm:cxn modelId="{207C8BA8-E6A4-446C-8ECC-EB5A1AB14579}" type="presOf" srcId="{D90F53A6-3A29-4A84-A7A7-5291BFDA6D63}" destId="{160F824F-3FF4-4566-8669-D79C335F3C4B}" srcOrd="0" destOrd="0" presId="urn:microsoft.com/office/officeart/2005/8/layout/StepDownProcess"/>
    <dgm:cxn modelId="{A775FFE2-1FED-461C-8B96-37BA0AD64C8D}" srcId="{125D716F-FD17-45C3-847F-04FAD94546AC}" destId="{1E7BD33F-4A2C-499E-8C10-2F6DC67F23E3}" srcOrd="0" destOrd="0" parTransId="{8D22E1CC-8227-4F35-A733-48ED3774F8B3}" sibTransId="{DD055FAA-AA6F-4EE1-99A2-A7DE865E9316}"/>
    <dgm:cxn modelId="{8606BBEA-47B4-4D11-8C44-6B1AF2305410}" type="presParOf" srcId="{D0B2F865-DC65-4EFD-9A7F-FA8BC86C6ED7}" destId="{49C23065-1B8C-4A59-8F2F-458EF46B015E}" srcOrd="0" destOrd="0" presId="urn:microsoft.com/office/officeart/2005/8/layout/StepDownProcess"/>
    <dgm:cxn modelId="{C9324BD9-6337-4B85-BA79-6F0F9E01B4FE}" type="presParOf" srcId="{49C23065-1B8C-4A59-8F2F-458EF46B015E}" destId="{9311F33D-B692-4800-90ED-2CB7654AEE55}" srcOrd="0" destOrd="0" presId="urn:microsoft.com/office/officeart/2005/8/layout/StepDownProcess"/>
    <dgm:cxn modelId="{0040EE3B-8ED6-47EB-9F60-921BC359C2FA}" type="presParOf" srcId="{49C23065-1B8C-4A59-8F2F-458EF46B015E}" destId="{BB7EED78-FBB7-4FE9-9BA0-694CC4D4C787}" srcOrd="1" destOrd="0" presId="urn:microsoft.com/office/officeart/2005/8/layout/StepDownProcess"/>
    <dgm:cxn modelId="{7F48B30A-EA8E-41E6-9E7A-AD139ABADC6A}" type="presParOf" srcId="{49C23065-1B8C-4A59-8F2F-458EF46B015E}" destId="{360BB522-F682-47D8-B4F0-383F9B2460C6}" srcOrd="2" destOrd="0" presId="urn:microsoft.com/office/officeart/2005/8/layout/StepDownProcess"/>
    <dgm:cxn modelId="{7C31CD24-A030-4BD2-B3E6-0AF74B5C99C0}" type="presParOf" srcId="{D0B2F865-DC65-4EFD-9A7F-FA8BC86C6ED7}" destId="{E96B5FEC-D952-48AF-B4AC-6C891A2C1E3D}" srcOrd="1" destOrd="0" presId="urn:microsoft.com/office/officeart/2005/8/layout/StepDownProcess"/>
    <dgm:cxn modelId="{F040B415-B06F-4EB6-AAE1-90D894B1BA18}" type="presParOf" srcId="{D0B2F865-DC65-4EFD-9A7F-FA8BC86C6ED7}" destId="{88FCDF34-59E5-4138-8702-C7FB6164C214}" srcOrd="2" destOrd="0" presId="urn:microsoft.com/office/officeart/2005/8/layout/StepDownProcess"/>
    <dgm:cxn modelId="{9BF67530-FCB1-4EAD-B0A5-24013633BEE1}" type="presParOf" srcId="{88FCDF34-59E5-4138-8702-C7FB6164C214}" destId="{024198B6-2470-4ED1-B43D-071B85341FFE}" srcOrd="0" destOrd="0" presId="urn:microsoft.com/office/officeart/2005/8/layout/StepDownProcess"/>
    <dgm:cxn modelId="{9D9BDEFD-70AC-4ED7-B840-63852757BE03}" type="presParOf" srcId="{88FCDF34-59E5-4138-8702-C7FB6164C214}" destId="{160F824F-3FF4-4566-8669-D79C335F3C4B}" srcOrd="1" destOrd="0" presId="urn:microsoft.com/office/officeart/2005/8/layout/StepDownProcess"/>
    <dgm:cxn modelId="{2DB4855E-AFD8-4306-BD8E-C237060D9BA4}" type="presParOf" srcId="{88FCDF34-59E5-4138-8702-C7FB6164C214}" destId="{483D828E-F86F-445F-8523-0A5B20A5DCE6}" srcOrd="2" destOrd="0" presId="urn:microsoft.com/office/officeart/2005/8/layout/StepDownProcess"/>
    <dgm:cxn modelId="{2ADB84B6-57D8-47BD-B300-E6C21331B33F}" type="presParOf" srcId="{D0B2F865-DC65-4EFD-9A7F-FA8BC86C6ED7}" destId="{A1E4643D-C81B-4153-AE0D-586025068F52}" srcOrd="3" destOrd="0" presId="urn:microsoft.com/office/officeart/2005/8/layout/StepDownProcess"/>
    <dgm:cxn modelId="{3A83C907-B9B9-4EBA-81F3-45F09955D0A0}" type="presParOf" srcId="{D0B2F865-DC65-4EFD-9A7F-FA8BC86C6ED7}" destId="{19D3C4D5-142B-4516-B9AE-5544014C1147}" srcOrd="4" destOrd="0" presId="urn:microsoft.com/office/officeart/2005/8/layout/StepDownProcess"/>
    <dgm:cxn modelId="{2560A7EB-47A2-469C-A815-B1634B8BE0D8}" type="presParOf" srcId="{19D3C4D5-142B-4516-B9AE-5544014C1147}" destId="{2FA6544B-EBA2-4C05-988B-C41C9547DEB2}" srcOrd="0" destOrd="0" presId="urn:microsoft.com/office/officeart/2005/8/layout/StepDownProcess"/>
    <dgm:cxn modelId="{040F874F-349A-4ED8-972F-4A8D9A48581A}" type="presParOf" srcId="{19D3C4D5-142B-4516-B9AE-5544014C1147}" destId="{ED379D77-5B97-40F5-80B8-F3FFE23181A0}" srcOrd="1" destOrd="0" presId="urn:microsoft.com/office/officeart/2005/8/layout/StepDownProcess"/>
    <dgm:cxn modelId="{CE35105F-8D8D-421F-88B1-395B6F4855D3}" type="presParOf" srcId="{19D3C4D5-142B-4516-B9AE-5544014C1147}" destId="{4FC86A58-0F3A-4B79-B25B-F4A7AE09ACDF}" srcOrd="2" destOrd="0" presId="urn:microsoft.com/office/officeart/2005/8/layout/StepDownProcess"/>
    <dgm:cxn modelId="{37D80CD0-8337-40F0-A916-638BD7D76220}" type="presParOf" srcId="{D0B2F865-DC65-4EFD-9A7F-FA8BC86C6ED7}" destId="{F9A324E5-11EE-4348-90F9-D5BC4EF8EE90}" srcOrd="5" destOrd="0" presId="urn:microsoft.com/office/officeart/2005/8/layout/StepDownProcess"/>
    <dgm:cxn modelId="{5B55BA1C-CD5C-45ED-8A66-5922CED6BBF2}" type="presParOf" srcId="{D0B2F865-DC65-4EFD-9A7F-FA8BC86C6ED7}" destId="{51411D12-F900-4DE9-842A-9B7EA43FD065}" srcOrd="6" destOrd="0" presId="urn:microsoft.com/office/officeart/2005/8/layout/StepDownProcess"/>
    <dgm:cxn modelId="{02328F33-C0DC-44A8-8812-21E4027AA18A}" type="presParOf" srcId="{51411D12-F900-4DE9-842A-9B7EA43FD065}" destId="{2C67EA7D-E5E2-42DE-911C-BDFEE8D2EB1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1F33D-B692-4800-90ED-2CB7654AEE55}">
      <dsp:nvSpPr>
        <dsp:cNvPr id="0" name=""/>
        <dsp:cNvSpPr/>
      </dsp:nvSpPr>
      <dsp:spPr>
        <a:xfrm rot="5400000">
          <a:off x="408463" y="1260417"/>
          <a:ext cx="903585" cy="85562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EED78-FBB7-4FE9-9BA0-694CC4D4C787}">
      <dsp:nvSpPr>
        <dsp:cNvPr id="0" name=""/>
        <dsp:cNvSpPr/>
      </dsp:nvSpPr>
      <dsp:spPr>
        <a:xfrm>
          <a:off x="0" y="170155"/>
          <a:ext cx="1897207" cy="991211"/>
        </a:xfrm>
        <a:prstGeom prst="roundRect">
          <a:avLst>
            <a:gd name="adj" fmla="val 166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Pre-Award/ Steady State</a:t>
          </a:r>
          <a:endParaRPr lang="en-US" sz="1600" b="1" kern="1200" dirty="0"/>
        </a:p>
      </dsp:txBody>
      <dsp:txXfrm>
        <a:off x="48396" y="218551"/>
        <a:ext cx="1800415" cy="894419"/>
      </dsp:txXfrm>
    </dsp:sp>
    <dsp:sp modelId="{360BB522-F682-47D8-B4F0-383F9B2460C6}">
      <dsp:nvSpPr>
        <dsp:cNvPr id="0" name=""/>
        <dsp:cNvSpPr/>
      </dsp:nvSpPr>
      <dsp:spPr>
        <a:xfrm>
          <a:off x="1978863" y="76203"/>
          <a:ext cx="4498139" cy="1195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Production Capacity	• Surveys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Pricing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Indirect/Direct Rate Insight &amp; Negotiations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Business System Adequacy</a:t>
          </a:r>
          <a:endParaRPr lang="en-US" sz="1400" b="1" kern="1200" dirty="0"/>
        </a:p>
      </dsp:txBody>
      <dsp:txXfrm>
        <a:off x="1978863" y="76203"/>
        <a:ext cx="4498139" cy="1195983"/>
      </dsp:txXfrm>
    </dsp:sp>
    <dsp:sp modelId="{024198B6-2470-4ED1-B43D-071B85341FFE}">
      <dsp:nvSpPr>
        <dsp:cNvPr id="0" name=""/>
        <dsp:cNvSpPr/>
      </dsp:nvSpPr>
      <dsp:spPr>
        <a:xfrm rot="5400000">
          <a:off x="1815136" y="2556096"/>
          <a:ext cx="877389" cy="8500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F824F-3FF4-4566-8669-D79C335F3C4B}">
      <dsp:nvSpPr>
        <dsp:cNvPr id="0" name=""/>
        <dsp:cNvSpPr/>
      </dsp:nvSpPr>
      <dsp:spPr>
        <a:xfrm>
          <a:off x="1316253" y="1371600"/>
          <a:ext cx="1426948" cy="1105254"/>
        </a:xfrm>
        <a:prstGeom prst="roundRect">
          <a:avLst>
            <a:gd name="adj" fmla="val 166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RFP/Source Selection</a:t>
          </a:r>
          <a:endParaRPr lang="en-US" sz="1600" b="1" kern="1200" dirty="0"/>
        </a:p>
      </dsp:txBody>
      <dsp:txXfrm>
        <a:off x="1370217" y="1425564"/>
        <a:ext cx="1319020" cy="997326"/>
      </dsp:txXfrm>
    </dsp:sp>
    <dsp:sp modelId="{483D828E-F86F-445F-8523-0A5B20A5DCE6}">
      <dsp:nvSpPr>
        <dsp:cNvPr id="0" name=""/>
        <dsp:cNvSpPr/>
      </dsp:nvSpPr>
      <dsp:spPr>
        <a:xfrm>
          <a:off x="2638598" y="1395741"/>
          <a:ext cx="5438595" cy="1195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 Proposal Analyses	               • Lessons Learned	</a:t>
          </a:r>
          <a:endParaRPr lang="en-US" sz="1400" b="1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 Contract/Clause Construction           • Anticipated Tech Shifts</a:t>
          </a:r>
          <a:endParaRPr lang="en-US" sz="1400" b="1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 Assess Risk</a:t>
          </a:r>
          <a:endParaRPr lang="en-US" sz="1400" b="1" kern="1200" dirty="0"/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 Reality of Production Promises        • Negotiation Assist</a:t>
          </a:r>
          <a:endParaRPr lang="en-US" sz="1400" b="1" kern="1200" dirty="0"/>
        </a:p>
        <a:p>
          <a:pPr marL="171450" marR="0" lvl="1" indent="0" algn="l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smtClean="0"/>
            <a:t> </a:t>
          </a:r>
          <a:endParaRPr lang="en-US" sz="1400" b="1" kern="1200" dirty="0"/>
        </a:p>
      </dsp:txBody>
      <dsp:txXfrm>
        <a:off x="2638598" y="1395741"/>
        <a:ext cx="5438595" cy="1195983"/>
      </dsp:txXfrm>
    </dsp:sp>
    <dsp:sp modelId="{2FA6544B-EBA2-4C05-988B-C41C9547DEB2}">
      <dsp:nvSpPr>
        <dsp:cNvPr id="0" name=""/>
        <dsp:cNvSpPr/>
      </dsp:nvSpPr>
      <dsp:spPr>
        <a:xfrm rot="5400000">
          <a:off x="3346521" y="4018332"/>
          <a:ext cx="940593" cy="9280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79D77-5B97-40F5-80B8-F3FFE23181A0}">
      <dsp:nvSpPr>
        <dsp:cNvPr id="0" name=""/>
        <dsp:cNvSpPr/>
      </dsp:nvSpPr>
      <dsp:spPr>
        <a:xfrm>
          <a:off x="2667003" y="2633197"/>
          <a:ext cx="1616954" cy="1258525"/>
        </a:xfrm>
        <a:prstGeom prst="roundRect">
          <a:avLst>
            <a:gd name="adj" fmla="val 166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Contract Performance/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Milestone Decisions</a:t>
          </a:r>
          <a:endParaRPr lang="en-US" sz="1600" b="1" kern="1200" dirty="0"/>
        </a:p>
      </dsp:txBody>
      <dsp:txXfrm>
        <a:off x="2728450" y="2694644"/>
        <a:ext cx="1494060" cy="1135631"/>
      </dsp:txXfrm>
    </dsp:sp>
    <dsp:sp modelId="{4FC86A58-0F3A-4B79-B25B-F4A7AE09ACDF}">
      <dsp:nvSpPr>
        <dsp:cNvPr id="0" name=""/>
        <dsp:cNvSpPr/>
      </dsp:nvSpPr>
      <dsp:spPr>
        <a:xfrm>
          <a:off x="4267202" y="2836654"/>
          <a:ext cx="5976035" cy="1125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</a:rPr>
            <a:t> Program Assessment Reports</a:t>
          </a:r>
          <a:r>
            <a:rPr lang="en-US" sz="1400" b="1" kern="1200" dirty="0" smtClean="0">
              <a:solidFill>
                <a:srgbClr val="FFFF00"/>
              </a:solidFill>
            </a:rPr>
            <a:t>	</a:t>
          </a:r>
          <a:endParaRPr lang="en-US" sz="1400" b="1" kern="1200" dirty="0">
            <a:solidFill>
              <a:srgbClr val="FFFF00"/>
            </a:solidFill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FFFF00"/>
              </a:solidFill>
            </a:rPr>
            <a:t> </a:t>
          </a:r>
          <a:r>
            <a:rPr lang="en-US" sz="1400" b="1" kern="1200" dirty="0" smtClean="0">
              <a:solidFill>
                <a:schemeClr val="tx1"/>
              </a:solidFill>
            </a:rPr>
            <a:t>Contractor Performance Assessment Report Input	</a:t>
          </a:r>
          <a:endParaRPr lang="en-US" sz="1400" b="1" kern="1200" dirty="0">
            <a:solidFill>
              <a:schemeClr val="tx1"/>
            </a:solidFill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</a:rPr>
            <a:t> Payment Authorizations/Withholds</a:t>
          </a:r>
          <a:endParaRPr lang="en-US" sz="1400" b="1" kern="1200" dirty="0">
            <a:solidFill>
              <a:schemeClr val="tx1"/>
            </a:solidFill>
          </a:endParaRPr>
        </a:p>
        <a:p>
          <a:pPr marL="0" marR="0" lvl="1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smtClean="0">
              <a:solidFill>
                <a:schemeClr val="tx1"/>
              </a:solidFill>
            </a:rPr>
            <a:t> Root Cause Analyses       • Production Status        • Delivery Status</a:t>
          </a:r>
          <a:endParaRPr lang="en-US" sz="1400" b="1" kern="1200" dirty="0">
            <a:solidFill>
              <a:schemeClr val="tx1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b="1" kern="1200" dirty="0" smtClean="0">
              <a:solidFill>
                <a:schemeClr val="tx1"/>
              </a:solidFill>
            </a:rPr>
            <a:t> Subcontract Insight</a:t>
          </a:r>
          <a:r>
            <a:rPr lang="en-US" sz="1400" b="1" kern="1200" dirty="0" smtClean="0"/>
            <a:t>	  • Fraud Investigations   </a:t>
          </a:r>
          <a:endParaRPr lang="en-US" sz="1400" b="1" kern="1200" dirty="0"/>
        </a:p>
      </dsp:txBody>
      <dsp:txXfrm>
        <a:off x="4267202" y="2836654"/>
        <a:ext cx="5976035" cy="1125742"/>
      </dsp:txXfrm>
    </dsp:sp>
    <dsp:sp modelId="{2C67EA7D-E5E2-42DE-911C-BDFEE8D2EB19}">
      <dsp:nvSpPr>
        <dsp:cNvPr id="0" name=""/>
        <dsp:cNvSpPr/>
      </dsp:nvSpPr>
      <dsp:spPr>
        <a:xfrm>
          <a:off x="4329892" y="4172639"/>
          <a:ext cx="1256962" cy="1033857"/>
        </a:xfrm>
        <a:prstGeom prst="roundRect">
          <a:avLst>
            <a:gd name="adj" fmla="val 166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Closeout</a:t>
          </a:r>
          <a:endParaRPr lang="en-US" sz="1600" b="1" kern="1200" dirty="0"/>
        </a:p>
      </dsp:txBody>
      <dsp:txXfrm>
        <a:off x="4380370" y="4223117"/>
        <a:ext cx="1156006" cy="932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41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960D8-8442-4071-B895-D3D8BA60BE6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89"/>
            <a:ext cx="303741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6" y="8829989"/>
            <a:ext cx="303741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4C720-6921-4A0C-BC79-DBA63D0C8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2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8ECFEA6E-80E9-4220-89BC-A7D4FCB8EC9C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665" tIns="46333" rIns="92665" bIns="463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34FBEAD7-C1C7-4443-B237-EE8838AF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4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EAD7-C1C7-4443-B237-EE8838AF1F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EAD7-C1C7-4443-B237-EE8838AF1F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7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EAD7-C1C7-4443-B237-EE8838AF1F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EAD7-C1C7-4443-B237-EE8838AF1F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0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BEAD7-C1C7-4443-B237-EE8838AF1F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4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" hidden="1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mtClean="0"/>
            </a:lvl1pPr>
          </a:lstStyle>
          <a:p>
            <a:fld id="{423C11BD-78E6-430F-A9BF-CD25D702F18A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Presentation Slide"/>
          <p:cNvSpPr>
            <a:spLocks noGrp="1"/>
          </p:cNvSpPr>
          <p:nvPr>
            <p:ph type="ctrTitle" hasCustomPrompt="1"/>
          </p:nvPr>
        </p:nvSpPr>
        <p:spPr>
          <a:xfrm>
            <a:off x="531812" y="2895600"/>
            <a:ext cx="11134721" cy="1676400"/>
          </a:xfrm>
        </p:spPr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7" name="Yellow divider"/>
          <p:cNvSpPr>
            <a:spLocks noChangeShapeType="1"/>
          </p:cNvSpPr>
          <p:nvPr userDrawn="1"/>
        </p:nvSpPr>
        <p:spPr bwMode="auto">
          <a:xfrm>
            <a:off x="510372" y="4739069"/>
            <a:ext cx="11156161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Presented By:"/>
          <p:cNvSpPr txBox="1"/>
          <p:nvPr userDrawn="1"/>
        </p:nvSpPr>
        <p:spPr>
          <a:xfrm>
            <a:off x="8858415" y="4724400"/>
            <a:ext cx="2188997" cy="54864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2060"/>
                </a:solidFill>
              </a:rPr>
              <a:t>Presented By: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Presenter Name"/>
          <p:cNvSpPr>
            <a:spLocks noGrp="1"/>
          </p:cNvSpPr>
          <p:nvPr>
            <p:ph type="subTitle" idx="1"/>
          </p:nvPr>
        </p:nvSpPr>
        <p:spPr>
          <a:xfrm>
            <a:off x="2515234" y="5105400"/>
            <a:ext cx="8532178" cy="609600"/>
          </a:xfrm>
        </p:spPr>
        <p:txBody>
          <a:bodyPr/>
          <a:lstStyle>
            <a:lvl1pPr marL="0" indent="0" algn="r">
              <a:buNone/>
              <a:defRPr b="1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arge Blue Rectangle"/>
          <p:cNvSpPr>
            <a:spLocks noChangeArrowheads="1"/>
          </p:cNvSpPr>
          <p:nvPr userDrawn="1"/>
        </p:nvSpPr>
        <p:spPr bwMode="auto">
          <a:xfrm>
            <a:off x="-1" y="-1588"/>
            <a:ext cx="12188825" cy="2767013"/>
          </a:xfrm>
          <a:prstGeom prst="rect">
            <a:avLst/>
          </a:prstGeom>
          <a:solidFill>
            <a:srgbClr val="072C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otted Line (Top)"/>
          <p:cNvSpPr>
            <a:spLocks noChangeShapeType="1"/>
          </p:cNvSpPr>
          <p:nvPr userDrawn="1"/>
        </p:nvSpPr>
        <p:spPr bwMode="auto">
          <a:xfrm>
            <a:off x="-1588" y="619125"/>
            <a:ext cx="12190412" cy="0"/>
          </a:xfrm>
          <a:prstGeom prst="line">
            <a:avLst/>
          </a:prstGeom>
          <a:noFill/>
          <a:ln w="12700">
            <a:solidFill>
              <a:srgbClr val="CCD4DB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DCMA art" descr="frontpage_likewe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40"/>
          <a:stretch>
            <a:fillRect/>
          </a:stretch>
        </p:blipFill>
        <p:spPr bwMode="auto">
          <a:xfrm>
            <a:off x="-4763" y="623888"/>
            <a:ext cx="12193587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otted Line (Bottom)"/>
          <p:cNvSpPr>
            <a:spLocks noChangeShapeType="1"/>
          </p:cNvSpPr>
          <p:nvPr userDrawn="1"/>
        </p:nvSpPr>
        <p:spPr bwMode="auto">
          <a:xfrm flipV="1">
            <a:off x="-1589" y="2312988"/>
            <a:ext cx="12190413" cy="0"/>
          </a:xfrm>
          <a:prstGeom prst="line">
            <a:avLst/>
          </a:prstGeom>
          <a:noFill/>
          <a:ln w="12700">
            <a:solidFill>
              <a:srgbClr val="CCD4DB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DCMA Label" descr="dcma_white_eur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688" y="349250"/>
            <a:ext cx="4214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DCMA Shield" descr="seal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038" y="100013"/>
            <a:ext cx="11112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2513012" y="5638800"/>
            <a:ext cx="8534400" cy="457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date (of presentation)</a:t>
            </a:r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7161212" y="2453805"/>
            <a:ext cx="4910076" cy="257720"/>
            <a:chOff x="3860862" y="3018808"/>
            <a:chExt cx="4910076" cy="257720"/>
          </a:xfrm>
        </p:grpSpPr>
        <p:sp>
          <p:nvSpPr>
            <p:cNvPr id="23" name="Footer Placeholder 3"/>
            <p:cNvSpPr txBox="1">
              <a:spLocks/>
            </p:cNvSpPr>
            <p:nvPr/>
          </p:nvSpPr>
          <p:spPr>
            <a:xfrm>
              <a:off x="4189412" y="3048000"/>
              <a:ext cx="4216400" cy="22852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</a:t>
              </a:r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.</a:t>
              </a:r>
            </a:p>
          </p:txBody>
        </p:sp>
        <p:pic>
          <p:nvPicPr>
            <p:cNvPr id="24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405812" y="3018808"/>
              <a:ext cx="365126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860862" y="3033641"/>
              <a:ext cx="365126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7996222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D8FCEFE0-F1C3-4F21-A7B1-44C540217D43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18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20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9694021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E61F2A72-0804-4416-9CAA-99E3C3F2C893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14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16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8812324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5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921165EF-E43A-4E6F-B652-2480850302BD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19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21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0096317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ECA6CA6B-0361-4D2F-B568-8C879515084A}" type="datetime1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21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23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8440924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5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70BFA1F1-3D99-4AB7-8BB8-3B93310F954B}" type="datetime1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09442" y="129540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"/>
          <p:cNvSpPr>
            <a:spLocks noGrp="1"/>
          </p:cNvSpPr>
          <p:nvPr>
            <p:ph type="body" sz="half" idx="2"/>
          </p:nvPr>
        </p:nvSpPr>
        <p:spPr>
          <a:xfrm>
            <a:off x="609442" y="2457451"/>
            <a:ext cx="4010039" cy="3714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765492" y="1295401"/>
            <a:ext cx="6813892" cy="4876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19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21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5844098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08961A00-A877-464C-9F58-C9B5574A52C7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7432" y="6492875"/>
            <a:ext cx="393192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17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19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7028227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ght Blue Rectangle (Bottom)"/>
          <p:cNvSpPr>
            <a:spLocks noChangeArrowheads="1"/>
          </p:cNvSpPr>
          <p:nvPr userDrawn="1"/>
        </p:nvSpPr>
        <p:spPr bwMode="ltGray">
          <a:xfrm>
            <a:off x="-6411" y="6581776"/>
            <a:ext cx="12188952" cy="74612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Dark Blue Rectangle (Bottom)"/>
          <p:cNvSpPr>
            <a:spLocks noChangeArrowheads="1"/>
          </p:cNvSpPr>
          <p:nvPr userDrawn="1"/>
        </p:nvSpPr>
        <p:spPr bwMode="auto">
          <a:xfrm>
            <a:off x="-6285" y="6656388"/>
            <a:ext cx="12188826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/>
            <a:endParaRPr lang="en-US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10"/>
          </p:nvPr>
        </p:nvSpPr>
        <p:spPr>
          <a:xfrm>
            <a:off x="11265408" y="795528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AB91CA72-84C2-4B74-ADBE-23F045C837B5}" type="datetime1">
              <a:rPr lang="en-US" smtClean="0"/>
              <a:t>3/5/2019</a:t>
            </a:fld>
            <a:endParaRPr lang="en-US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24816" y="6492875"/>
            <a:ext cx="393192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134100" y="6687672"/>
            <a:ext cx="3920624" cy="157162"/>
            <a:chOff x="4134100" y="6687672"/>
            <a:chExt cx="3920624" cy="157162"/>
          </a:xfrm>
        </p:grpSpPr>
        <p:pic>
          <p:nvPicPr>
            <p:cNvPr id="16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134100" y="6687672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ooter Placeholder 3"/>
            <p:cNvSpPr txBox="1">
              <a:spLocks/>
            </p:cNvSpPr>
            <p:nvPr/>
          </p:nvSpPr>
          <p:spPr>
            <a:xfrm>
              <a:off x="4265612" y="6687672"/>
              <a:ext cx="3683000" cy="157162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900" i="1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FF">
                      <a:lumMod val="75000"/>
                    </a:srgbClr>
                  </a:solidFill>
                </a:rPr>
                <a:t>One team, one voice delivering global acquisition insight that matters.</a:t>
              </a:r>
            </a:p>
          </p:txBody>
        </p:sp>
        <p:pic>
          <p:nvPicPr>
            <p:cNvPr id="18" name="Planet Icon" descr="slogan_yellowglobe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847012" y="6690373"/>
              <a:ext cx="207712" cy="138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8532821"/>
      </p:ext>
    </p:extLst>
  </p:cSld>
  <p:clrMapOvr>
    <a:masterClrMapping/>
  </p:clrMapOvr>
  <p:transition spd="med" advClick="0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rk Blue Rectangle (Top)"/>
          <p:cNvSpPr>
            <a:spLocks noChangeArrowheads="1"/>
          </p:cNvSpPr>
          <p:nvPr/>
        </p:nvSpPr>
        <p:spPr bwMode="auto">
          <a:xfrm>
            <a:off x="-6348" y="846138"/>
            <a:ext cx="12188952" cy="201612"/>
          </a:xfrm>
          <a:prstGeom prst="rect">
            <a:avLst/>
          </a:prstGeom>
          <a:solidFill>
            <a:srgbClr val="072C5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ight Blue Rectangle (Top)"/>
          <p:cNvSpPr>
            <a:spLocks noChangeArrowheads="1"/>
          </p:cNvSpPr>
          <p:nvPr/>
        </p:nvSpPr>
        <p:spPr bwMode="ltGray">
          <a:xfrm>
            <a:off x="-6348" y="1052512"/>
            <a:ext cx="12188952" cy="90488"/>
          </a:xfrm>
          <a:prstGeom prst="rect">
            <a:avLst/>
          </a:prstGeom>
          <a:solidFill>
            <a:srgbClr val="CCD4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DCMA Logo" descr="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2"/>
          <a:stretch>
            <a:fillRect/>
          </a:stretch>
        </p:blipFill>
        <p:spPr bwMode="auto">
          <a:xfrm>
            <a:off x="87313" y="19050"/>
            <a:ext cx="1935162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DCMA Label" descr="dcma_white_eur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901700"/>
            <a:ext cx="261461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DCMA Shield" descr="seal" hidden="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762" y="6186488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NextGen Logo" hidden="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" y="94901"/>
            <a:ext cx="270401" cy="315468"/>
          </a:xfrm>
          <a:prstGeom prst="rect">
            <a:avLst/>
          </a:prstGeom>
        </p:spPr>
      </p:pic>
      <p:sp>
        <p:nvSpPr>
          <p:cNvPr id="18" name="Date Placeholder"/>
          <p:cNvSpPr>
            <a:spLocks noGrp="1"/>
          </p:cNvSpPr>
          <p:nvPr>
            <p:ph type="dt" sz="half" idx="2"/>
          </p:nvPr>
        </p:nvSpPr>
        <p:spPr>
          <a:xfrm>
            <a:off x="11268142" y="790576"/>
            <a:ext cx="914399" cy="276224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>
              <a:defRPr lang="en-US" sz="1200" smtClean="0">
                <a:solidFill>
                  <a:schemeClr val="bg1"/>
                </a:solidFill>
              </a:defRPr>
            </a:lvl1pPr>
          </a:lstStyle>
          <a:p>
            <a:fld id="{842F7026-5075-4C8E-BB39-CDAD84AEA532}" type="datetime1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27432" y="6492875"/>
            <a:ext cx="393192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270153" y="6492875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41E348-0F19-4CF8-94C3-9E72E53A2D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2022475" y="0"/>
            <a:ext cx="10167937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150812" y="1219200"/>
            <a:ext cx="118872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2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4" r:id="rId7"/>
    <p:sldLayoutId id="2147483655" r:id="rId8"/>
  </p:sldLayoutIdLst>
  <p:transition spd="med" advClick="0" advTm="0"/>
  <p:hf hdr="0" ftr="0" dt="0"/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g"/><Relationship Id="rId10" Type="http://schemas.openxmlformats.org/officeDocument/2006/relationships/image" Target="../media/image22.jpg"/><Relationship Id="rId4" Type="http://schemas.openxmlformats.org/officeDocument/2006/relationships/image" Target="../media/image16.jpg"/><Relationship Id="rId9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4.jp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12" y="2895599"/>
            <a:ext cx="11134721" cy="1707931"/>
          </a:xfrm>
        </p:spPr>
        <p:txBody>
          <a:bodyPr anchor="b"/>
          <a:lstStyle/>
          <a:p>
            <a:pPr algn="ctr"/>
            <a:r>
              <a:rPr lang="en-US" dirty="0" smtClean="0"/>
              <a:t>DCMA Familiarization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Colonel Ken Warcholik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13012" y="5638800"/>
            <a:ext cx="8534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Commander, </a:t>
            </a:r>
            <a:r>
              <a:rPr lang="en-US" dirty="0" smtClean="0"/>
              <a:t>DCMA </a:t>
            </a:r>
            <a:r>
              <a:rPr lang="en-US" dirty="0" smtClean="0"/>
              <a:t>Lockheed Martin Denver</a:t>
            </a:r>
            <a:endParaRPr lang="en-US" dirty="0" smtClean="0"/>
          </a:p>
          <a:p>
            <a:r>
              <a:rPr lang="en-US" dirty="0" smtClean="0"/>
              <a:t>28 March 2019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1412" y="6581001"/>
            <a:ext cx="2325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Unclassified//For Official Use Only</a:t>
            </a:r>
            <a:endParaRPr lang="en-US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44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247" y="4523890"/>
            <a:ext cx="1488165" cy="14197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445" y="1579575"/>
            <a:ext cx="1428307" cy="11811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0812" y="1066800"/>
            <a:ext cx="7924800" cy="518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</a:rPr>
              <a:t>Contract Administration Services (CAS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DAU – Glossary of Defense Acquisition Acronyms &amp; Terms: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</a:rPr>
              <a:t>All </a:t>
            </a:r>
            <a:r>
              <a:rPr lang="en-US" sz="2000" dirty="0">
                <a:solidFill>
                  <a:srgbClr val="002060"/>
                </a:solidFill>
              </a:rPr>
              <a:t>actions accomplished in or near a contractor’s plant </a:t>
            </a:r>
            <a:r>
              <a:rPr lang="en-US" sz="2000" dirty="0" smtClean="0">
                <a:solidFill>
                  <a:srgbClr val="002060"/>
                </a:solidFill>
              </a:rPr>
              <a:t>for the benefit of the government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</a:rPr>
              <a:t>Which are necessary to the performance of a contract or in support of the buying offices system/project managers, and other organizations </a:t>
            </a:r>
          </a:p>
          <a:p>
            <a:pPr marL="969963" lvl="3" indent="0">
              <a:buNone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Contract Administration Services (CAS)?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512" y="1224085"/>
            <a:ext cx="1490729" cy="15691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637" y="2371261"/>
            <a:ext cx="3056150" cy="28408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00" y="5100783"/>
            <a:ext cx="2174272" cy="4850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8" name="Rectangle 17"/>
          <p:cNvSpPr/>
          <p:nvPr/>
        </p:nvSpPr>
        <p:spPr>
          <a:xfrm>
            <a:off x="167792" y="5547447"/>
            <a:ext cx="7591010" cy="9216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DCMA is </a:t>
            </a:r>
            <a:r>
              <a:rPr lang="en-US" sz="2800" b="1" dirty="0" smtClean="0">
                <a:solidFill>
                  <a:schemeClr val="tx1"/>
                </a:solidFill>
              </a:rPr>
              <a:t>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In-Plant/Near-Plant </a:t>
            </a:r>
            <a:r>
              <a:rPr lang="en-US" sz="2800" b="1" dirty="0">
                <a:solidFill>
                  <a:schemeClr val="tx1"/>
                </a:solidFill>
              </a:rPr>
              <a:t>Government </a:t>
            </a:r>
            <a:r>
              <a:rPr lang="en-US" sz="2800" b="1" dirty="0" smtClean="0">
                <a:solidFill>
                  <a:schemeClr val="tx1"/>
                </a:solidFill>
              </a:rPr>
              <a:t>Representative Accomplishing CAS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088817" y="3955185"/>
            <a:ext cx="5486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13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5988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85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716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002060"/>
                </a:solidFill>
              </a:rPr>
              <a:t>Quality Assurance		• Engineering Support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Production Surveillance   	• Pre-Award Surveys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Contract Administration	• Property Administration 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Industrial Security 	• Safety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65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DCMA In-Plant </a:t>
            </a:r>
            <a:r>
              <a:rPr lang="en-US" dirty="0"/>
              <a:t>and GEO </a:t>
            </a:r>
            <a:r>
              <a:rPr lang="en-US" dirty="0" smtClean="0"/>
              <a:t>Support </a:t>
            </a:r>
            <a:r>
              <a:rPr lang="en-US" dirty="0"/>
              <a:t>to </a:t>
            </a:r>
            <a:r>
              <a:rPr lang="en-US" dirty="0" smtClean="0"/>
              <a:t>SMC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9412" y="1385511"/>
            <a:ext cx="464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In Plant Offices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DCMA Office Resident in Contractor’s Facility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Full Administration Responsibilities for all DoD Government Contracts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Lead Oversight of Major Defense Contracts throughout Supply Chain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412" y="4052171"/>
            <a:ext cx="464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Geographic Offices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DCMA Office </a:t>
            </a:r>
            <a:r>
              <a:rPr lang="en-US" b="1" dirty="0">
                <a:solidFill>
                  <a:srgbClr val="002060"/>
                </a:solidFill>
              </a:rPr>
              <a:t>C</a:t>
            </a:r>
            <a:r>
              <a:rPr lang="en-US" b="1" dirty="0" smtClean="0">
                <a:solidFill>
                  <a:srgbClr val="002060"/>
                </a:solidFill>
              </a:rPr>
              <a:t>entrally Placed within a defined Geographic Area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Functional Specialist Travel to Contractor Facilities throughout the Area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Full Administration Responsibilities for all Contracts within Area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Some in-plant presence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85" y="4614557"/>
            <a:ext cx="1534118" cy="10889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463" y="1402044"/>
            <a:ext cx="2357437" cy="5623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812" y="2762854"/>
            <a:ext cx="3031518" cy="8612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203" y="1989447"/>
            <a:ext cx="1600200" cy="9761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392" y="4675537"/>
            <a:ext cx="1790971" cy="5328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429" y="1655123"/>
            <a:ext cx="3446891" cy="6995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695" y="5944979"/>
            <a:ext cx="3032463" cy="2609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463" y="4135649"/>
            <a:ext cx="2464926" cy="51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594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5942012" y="4772565"/>
            <a:ext cx="2819400" cy="2342070"/>
          </a:xfrm>
          <a:prstGeom prst="rightArrow">
            <a:avLst>
              <a:gd name="adj1" fmla="val 50000"/>
              <a:gd name="adj2" fmla="val 81239"/>
            </a:avLst>
          </a:prstGeom>
          <a:solidFill>
            <a:srgbClr val="8D42C6">
              <a:alpha val="98824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contourW="12700" prstMaterial="matte">
            <a:bevelT w="127000" h="6350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5812" y="5334000"/>
            <a:ext cx="30472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 smtClean="0"/>
              <a:t>• Negotiate Final </a:t>
            </a:r>
            <a:r>
              <a:rPr lang="en-US" sz="1400" b="1" dirty="0"/>
              <a:t>R</a:t>
            </a:r>
            <a:r>
              <a:rPr lang="en-US" sz="1400" b="1" dirty="0" smtClean="0"/>
              <a:t>ates</a:t>
            </a:r>
          </a:p>
          <a:p>
            <a:pPr lvl="0"/>
            <a:r>
              <a:rPr lang="en-US" sz="1400" b="1" dirty="0" smtClean="0"/>
              <a:t>• Reconcile Deliverables</a:t>
            </a:r>
          </a:p>
          <a:p>
            <a:pPr lvl="0"/>
            <a:r>
              <a:rPr lang="en-US" sz="1400" b="1" dirty="0" smtClean="0"/>
              <a:t>• Contract Closeouts</a:t>
            </a:r>
          </a:p>
          <a:p>
            <a:pPr lvl="0"/>
            <a:r>
              <a:rPr lang="en-US" sz="1400" b="1" dirty="0" smtClean="0"/>
              <a:t>• Property Disposition</a:t>
            </a:r>
          </a:p>
          <a:p>
            <a:r>
              <a:rPr lang="en-US" sz="1400" b="1" dirty="0"/>
              <a:t>• </a:t>
            </a:r>
            <a:r>
              <a:rPr lang="en-US" sz="1400" b="1" dirty="0" smtClean="0"/>
              <a:t>Funds Release</a:t>
            </a:r>
            <a:endParaRPr lang="en-US" sz="1400" b="1" dirty="0"/>
          </a:p>
        </p:txBody>
      </p:sp>
      <p:sp>
        <p:nvSpPr>
          <p:cNvPr id="9" name="Right Arrow 8"/>
          <p:cNvSpPr/>
          <p:nvPr/>
        </p:nvSpPr>
        <p:spPr>
          <a:xfrm>
            <a:off x="2204173" y="609601"/>
            <a:ext cx="3966439" cy="2362200"/>
          </a:xfrm>
          <a:prstGeom prst="rightArrow">
            <a:avLst>
              <a:gd name="adj1" fmla="val 50000"/>
              <a:gd name="adj2" fmla="val 81239"/>
            </a:avLst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46412" y="1815907"/>
            <a:ext cx="5257800" cy="2590037"/>
          </a:xfrm>
          <a:prstGeom prst="rightArrow">
            <a:avLst>
              <a:gd name="adj1" fmla="val 50000"/>
              <a:gd name="adj2" fmla="val 81239"/>
            </a:avLst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70411" y="3149026"/>
            <a:ext cx="6728540" cy="2794574"/>
          </a:xfrm>
          <a:prstGeom prst="rightArrow">
            <a:avLst>
              <a:gd name="adj1" fmla="val 50000"/>
              <a:gd name="adj2" fmla="val 81239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537428"/>
              </p:ext>
            </p:extLst>
          </p:nvPr>
        </p:nvGraphicFramePr>
        <p:xfrm>
          <a:off x="227012" y="1245750"/>
          <a:ext cx="10814640" cy="533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</a:t>
            </a:r>
            <a:r>
              <a:rPr lang="en-US" dirty="0" smtClean="0"/>
              <a:t>Support</a:t>
            </a:r>
            <a:endParaRPr lang="en-US" dirty="0"/>
          </a:p>
        </p:txBody>
      </p:sp>
      <p:pic>
        <p:nvPicPr>
          <p:cNvPr id="7" name="Picture 6" descr="MagnifyingGlass3d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61905" y1="22024" x2="61905" y2="22024"/>
                        <a14:foregroundMark x1="41667" y1="19048" x2="41667" y2="19048"/>
                        <a14:foregroundMark x1="69643" y1="61905" x2="69643" y2="61905"/>
                        <a14:foregroundMark x1="51190" y1="59524" x2="51190" y2="595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83" y="4491853"/>
            <a:ext cx="1719862" cy="17203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084" y="5433038"/>
            <a:ext cx="1808328" cy="81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56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E348-0F19-4CF8-94C3-9E72E53A2DBF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Oriented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DCMA is a customer-focused and adaptive </a:t>
            </a:r>
            <a:r>
              <a:rPr lang="en-US" dirty="0" smtClean="0">
                <a:solidFill>
                  <a:srgbClr val="002060"/>
                </a:solidFill>
              </a:rPr>
              <a:t>Agency </a:t>
            </a:r>
            <a:r>
              <a:rPr lang="en-US" dirty="0">
                <a:solidFill>
                  <a:srgbClr val="002060"/>
                </a:solidFill>
              </a:rPr>
              <a:t>that evolves to meet its customer </a:t>
            </a:r>
            <a:r>
              <a:rPr lang="en-US" dirty="0" smtClean="0">
                <a:solidFill>
                  <a:srgbClr val="002060"/>
                </a:solidFill>
              </a:rPr>
              <a:t>needs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DCMA will work with our customers to create opportunities to capitalize </a:t>
            </a:r>
            <a:r>
              <a:rPr lang="en-US" dirty="0">
                <a:solidFill>
                  <a:srgbClr val="002060"/>
                </a:solidFill>
              </a:rPr>
              <a:t>on DCMA’s expertise, presence, and </a:t>
            </a:r>
            <a:r>
              <a:rPr lang="en-US" dirty="0" smtClean="0">
                <a:solidFill>
                  <a:srgbClr val="002060"/>
                </a:solidFill>
              </a:rPr>
              <a:t>infrastructure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4283498"/>
            <a:ext cx="3210963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412" y="4054031"/>
            <a:ext cx="2362200" cy="23290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206" y="3657600"/>
            <a:ext cx="3533775" cy="253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14461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MA_Wide_Brief_Template_odell-Upd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97BD96A48B98439B46944F8FA770F7" ma:contentTypeVersion="0" ma:contentTypeDescription="Create a new document." ma:contentTypeScope="" ma:versionID="8faf4bd9a6479332adc9ef7133cab0a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fc76c081d3aa9228e2a62b54e83f2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EF4FEA-52A2-4C7C-8C78-2CC02414A7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89E41B-5289-4AD3-8834-4A8279216C9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D04F7F-34F0-4327-AA9C-F34F8B1E2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DCMA_Wide_Brief_Template_odell-Update</Template>
  <TotalTime>20966</TotalTime>
  <Words>290</Words>
  <Application>Microsoft Office PowerPoint</Application>
  <PresentationFormat>Custom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DCMA_Wide_Brief_Template_odell-Update</vt:lpstr>
      <vt:lpstr>DCMA Familiarization </vt:lpstr>
      <vt:lpstr>What is Contract Administration Services (CAS)?</vt:lpstr>
      <vt:lpstr>DCMA In-Plant and GEO Support to SMC</vt:lpstr>
      <vt:lpstr>Life Cycle Support</vt:lpstr>
      <vt:lpstr>Success Oriented Goals</vt:lpstr>
    </vt:vector>
  </TitlesOfParts>
  <Company>DCMA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DCMA COUNCIL MEETING TEMPLATE (Info Brief)</dc:title>
  <dc:creator>O'Dell, Sarah A.</dc:creator>
  <cp:lastModifiedBy>Warcholik, Kenneth D. Col USAF</cp:lastModifiedBy>
  <cp:revision>351</cp:revision>
  <cp:lastPrinted>2017-10-27T17:13:56Z</cp:lastPrinted>
  <dcterms:created xsi:type="dcterms:W3CDTF">2015-11-09T15:15:42Z</dcterms:created>
  <dcterms:modified xsi:type="dcterms:W3CDTF">2019-03-05T19:43:14Z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0x010100FC97BD96A48B98439B46944F8FA770F7</vt:lpwstr>
  </property>
</Properties>
</file>